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76" r:id="rId1"/>
    <p:sldMasterId id="2147483668" r:id="rId2"/>
  </p:sldMasterIdLst>
  <p:notesMasterIdLst>
    <p:notesMasterId r:id="rId35"/>
  </p:notesMasterIdLst>
  <p:sldIdLst>
    <p:sldId id="342" r:id="rId3"/>
    <p:sldId id="349" r:id="rId4"/>
    <p:sldId id="345" r:id="rId5"/>
    <p:sldId id="346" r:id="rId6"/>
    <p:sldId id="343" r:id="rId7"/>
    <p:sldId id="350" r:id="rId8"/>
    <p:sldId id="351" r:id="rId9"/>
    <p:sldId id="353" r:id="rId10"/>
    <p:sldId id="344" r:id="rId11"/>
    <p:sldId id="354" r:id="rId12"/>
    <p:sldId id="355" r:id="rId13"/>
    <p:sldId id="356" r:id="rId14"/>
    <p:sldId id="357" r:id="rId15"/>
    <p:sldId id="358" r:id="rId16"/>
    <p:sldId id="359" r:id="rId17"/>
    <p:sldId id="361" r:id="rId18"/>
    <p:sldId id="360" r:id="rId19"/>
    <p:sldId id="362" r:id="rId20"/>
    <p:sldId id="363" r:id="rId21"/>
    <p:sldId id="364" r:id="rId22"/>
    <p:sldId id="365" r:id="rId23"/>
    <p:sldId id="366" r:id="rId24"/>
    <p:sldId id="347" r:id="rId25"/>
    <p:sldId id="367" r:id="rId26"/>
    <p:sldId id="368" r:id="rId27"/>
    <p:sldId id="369" r:id="rId28"/>
    <p:sldId id="370" r:id="rId29"/>
    <p:sldId id="371" r:id="rId30"/>
    <p:sldId id="372" r:id="rId31"/>
    <p:sldId id="373" r:id="rId32"/>
    <p:sldId id="400" r:id="rId33"/>
    <p:sldId id="413"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F44"/>
    <a:srgbClr val="EEE7D5"/>
    <a:srgbClr val="EAE3CD"/>
    <a:srgbClr val="002234"/>
    <a:srgbClr val="CD77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6327" autoAdjust="0"/>
  </p:normalViewPr>
  <p:slideViewPr>
    <p:cSldViewPr snapToGrid="0">
      <p:cViewPr varScale="1">
        <p:scale>
          <a:sx n="90" d="100"/>
          <a:sy n="90" d="100"/>
        </p:scale>
        <p:origin x="100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FF1CCC-4BBC-4B2A-82A0-3EBE853455B5}" type="doc">
      <dgm:prSet loTypeId="urn:microsoft.com/office/officeart/2008/layout/HorizontalMultiLevelHierarchy" loCatId="hierarchy" qsTypeId="urn:microsoft.com/office/officeart/2005/8/quickstyle/3d4" qsCatId="3D" csTypeId="urn:microsoft.com/office/officeart/2005/8/colors/colorful1" csCatId="colorful" phldr="1"/>
      <dgm:spPr/>
      <dgm:t>
        <a:bodyPr/>
        <a:lstStyle/>
        <a:p>
          <a:endParaRPr lang="en-US"/>
        </a:p>
      </dgm:t>
    </dgm:pt>
    <dgm:pt modelId="{4FD59511-498B-4F9A-BEF6-CF0F990892E7}">
      <dgm:prSet phldrT="[Text]">
        <dgm:style>
          <a:lnRef idx="0">
            <a:schemeClr val="accent2"/>
          </a:lnRef>
          <a:fillRef idx="3">
            <a:schemeClr val="accent2"/>
          </a:fillRef>
          <a:effectRef idx="3">
            <a:schemeClr val="accent2"/>
          </a:effectRef>
          <a:fontRef idx="minor">
            <a:schemeClr val="lt1"/>
          </a:fontRef>
        </dgm:style>
      </dgm:prSet>
      <dgm:spPr/>
      <dgm:t>
        <a:bodyPr/>
        <a:lstStyle/>
        <a:p>
          <a:r>
            <a:rPr lang="en-US" b="0" cap="none" spc="0" dirty="0" smtClean="0">
              <a:ln w="0"/>
              <a:solidFill>
                <a:schemeClr val="tx1"/>
              </a:solidFill>
              <a:effectLst>
                <a:outerShdw blurRad="38100" dist="19050" dir="2700000" algn="tl" rotWithShape="0">
                  <a:schemeClr val="dk1">
                    <a:alpha val="40000"/>
                  </a:schemeClr>
                </a:outerShdw>
              </a:effectLst>
            </a:rPr>
            <a:t>Hierarchy</a:t>
          </a:r>
          <a:endParaRPr lang="en-US" b="0" cap="none" spc="0" dirty="0">
            <a:ln w="0"/>
            <a:solidFill>
              <a:schemeClr val="tx1"/>
            </a:solidFill>
            <a:effectLst>
              <a:outerShdw blurRad="38100" dist="19050" dir="2700000" algn="tl" rotWithShape="0">
                <a:schemeClr val="dk1">
                  <a:alpha val="40000"/>
                </a:schemeClr>
              </a:outerShdw>
            </a:effectLst>
          </a:endParaRPr>
        </a:p>
      </dgm:t>
    </dgm:pt>
    <dgm:pt modelId="{B7D6C461-BE35-4ACB-A9B6-3473A7F38C3C}" type="parTrans" cxnId="{F62DFD3E-8881-40CE-8EB5-64BE31EE7F60}">
      <dgm:prSet/>
      <dgm:spPr/>
      <dgm:t>
        <a:bodyPr/>
        <a:lstStyle/>
        <a:p>
          <a:endParaRPr lang="en-US"/>
        </a:p>
      </dgm:t>
    </dgm:pt>
    <dgm:pt modelId="{30D2142C-65FC-44ED-87D7-C9BA53BF1390}" type="sibTrans" cxnId="{F62DFD3E-8881-40CE-8EB5-64BE31EE7F60}">
      <dgm:prSet/>
      <dgm:spPr/>
      <dgm:t>
        <a:bodyPr/>
        <a:lstStyle/>
        <a:p>
          <a:endParaRPr lang="en-US"/>
        </a:p>
      </dgm:t>
    </dgm:pt>
    <dgm:pt modelId="{A57BE22D-1B70-4242-9B48-75C90A69D4F4}">
      <dgm:prSet phldrT="[Text]">
        <dgm:style>
          <a:lnRef idx="0">
            <a:schemeClr val="accent2"/>
          </a:lnRef>
          <a:fillRef idx="3">
            <a:schemeClr val="accent2"/>
          </a:fillRef>
          <a:effectRef idx="3">
            <a:schemeClr val="accent2"/>
          </a:effectRef>
          <a:fontRef idx="minor">
            <a:schemeClr val="lt1"/>
          </a:fontRef>
        </dgm:style>
      </dgm:prSet>
      <dgm:spPr/>
      <dgm:t>
        <a:bodyPr/>
        <a:lstStyle/>
        <a:p>
          <a:r>
            <a:rPr lang="en-US" b="0" cap="none" spc="0" dirty="0" smtClean="0">
              <a:ln w="0"/>
              <a:solidFill>
                <a:schemeClr val="tx1"/>
              </a:solidFill>
              <a:effectLst>
                <a:outerShdw blurRad="38100" dist="19050" dir="2700000" algn="tl" rotWithShape="0">
                  <a:schemeClr val="dk1">
                    <a:alpha val="40000"/>
                  </a:schemeClr>
                </a:outerShdw>
              </a:effectLst>
            </a:rPr>
            <a:t>ACB</a:t>
          </a:r>
          <a:endParaRPr lang="en-US" b="0" cap="none" spc="0" dirty="0">
            <a:ln w="0"/>
            <a:solidFill>
              <a:schemeClr val="tx1"/>
            </a:solidFill>
            <a:effectLst>
              <a:outerShdw blurRad="38100" dist="19050" dir="2700000" algn="tl" rotWithShape="0">
                <a:schemeClr val="dk1">
                  <a:alpha val="40000"/>
                </a:schemeClr>
              </a:outerShdw>
            </a:effectLst>
          </a:endParaRPr>
        </a:p>
      </dgm:t>
    </dgm:pt>
    <dgm:pt modelId="{A5B4A662-0F41-4599-B58B-EEA870132BC2}" type="parTrans" cxnId="{02EB5FE9-A7D5-42DB-B2F9-C2FD892E06A3}">
      <dgm:prSet/>
      <dgm:spPr/>
      <dgm:t>
        <a:bodyPr/>
        <a:lstStyle/>
        <a:p>
          <a:endParaRPr lang="en-US"/>
        </a:p>
      </dgm:t>
    </dgm:pt>
    <dgm:pt modelId="{E7333E76-B59B-40DD-8DFC-876200BD8A6C}" type="sibTrans" cxnId="{02EB5FE9-A7D5-42DB-B2F9-C2FD892E06A3}">
      <dgm:prSet/>
      <dgm:spPr/>
      <dgm:t>
        <a:bodyPr/>
        <a:lstStyle/>
        <a:p>
          <a:endParaRPr lang="en-US"/>
        </a:p>
      </dgm:t>
    </dgm:pt>
    <dgm:pt modelId="{0D1C3C53-0904-4CA5-87C8-3C6E792EF2C2}">
      <dgm:prSet phldrT="[Text]">
        <dgm:style>
          <a:lnRef idx="0">
            <a:schemeClr val="accent2"/>
          </a:lnRef>
          <a:fillRef idx="3">
            <a:schemeClr val="accent2"/>
          </a:fillRef>
          <a:effectRef idx="3">
            <a:schemeClr val="accent2"/>
          </a:effectRef>
          <a:fontRef idx="minor">
            <a:schemeClr val="lt1"/>
          </a:fontRef>
        </dgm:style>
      </dgm:prSet>
      <dgm:spPr/>
      <dgm:t>
        <a:bodyPr/>
        <a:lstStyle/>
        <a:p>
          <a:r>
            <a:rPr lang="en-US" b="0" cap="none" spc="0" dirty="0" smtClean="0">
              <a:ln w="0"/>
              <a:solidFill>
                <a:schemeClr val="tx1"/>
              </a:solidFill>
              <a:effectLst>
                <a:outerShdw blurRad="38100" dist="19050" dir="2700000" algn="tl" rotWithShape="0">
                  <a:schemeClr val="dk1">
                    <a:alpha val="40000"/>
                  </a:schemeClr>
                </a:outerShdw>
              </a:effectLst>
            </a:rPr>
            <a:t>ACE</a:t>
          </a:r>
          <a:endParaRPr lang="en-US" b="0" cap="none" spc="0" dirty="0">
            <a:ln w="0"/>
            <a:solidFill>
              <a:schemeClr val="tx1"/>
            </a:solidFill>
            <a:effectLst>
              <a:outerShdw blurRad="38100" dist="19050" dir="2700000" algn="tl" rotWithShape="0">
                <a:schemeClr val="dk1">
                  <a:alpha val="40000"/>
                </a:schemeClr>
              </a:outerShdw>
            </a:effectLst>
          </a:endParaRPr>
        </a:p>
      </dgm:t>
    </dgm:pt>
    <dgm:pt modelId="{7235CFF5-222F-4931-A6B5-F20F3CDE8F15}" type="parTrans" cxnId="{5B48EEC1-DA53-4BBF-96A9-FB9EDABEE115}">
      <dgm:prSet/>
      <dgm:spPr/>
      <dgm:t>
        <a:bodyPr/>
        <a:lstStyle/>
        <a:p>
          <a:endParaRPr lang="en-US"/>
        </a:p>
      </dgm:t>
    </dgm:pt>
    <dgm:pt modelId="{1B67F044-93D5-4A36-8BBF-D7C9454A0FCB}" type="sibTrans" cxnId="{5B48EEC1-DA53-4BBF-96A9-FB9EDABEE115}">
      <dgm:prSet/>
      <dgm:spPr/>
      <dgm:t>
        <a:bodyPr/>
        <a:lstStyle/>
        <a:p>
          <a:endParaRPr lang="en-US"/>
        </a:p>
      </dgm:t>
    </dgm:pt>
    <dgm:pt modelId="{9CFE6AC7-3BF6-4D27-991D-4C2699D54F63}">
      <dgm:prSet phldrT="[Text]">
        <dgm:style>
          <a:lnRef idx="0">
            <a:schemeClr val="accent2"/>
          </a:lnRef>
          <a:fillRef idx="3">
            <a:schemeClr val="accent2"/>
          </a:fillRef>
          <a:effectRef idx="3">
            <a:schemeClr val="accent2"/>
          </a:effectRef>
          <a:fontRef idx="minor">
            <a:schemeClr val="lt1"/>
          </a:fontRef>
        </dgm:style>
      </dgm:prSet>
      <dgm:spPr/>
      <dgm:t>
        <a:bodyPr/>
        <a:lstStyle/>
        <a:p>
          <a:r>
            <a:rPr lang="en-US" b="0" cap="none" spc="0" dirty="0" smtClean="0">
              <a:ln w="0"/>
              <a:solidFill>
                <a:schemeClr val="tx1"/>
              </a:solidFill>
              <a:effectLst>
                <a:outerShdw blurRad="38100" dist="19050" dir="2700000" algn="tl" rotWithShape="0">
                  <a:schemeClr val="dk1">
                    <a:alpha val="40000"/>
                  </a:schemeClr>
                </a:outerShdw>
              </a:effectLst>
            </a:rPr>
            <a:t>I&amp;A</a:t>
          </a:r>
          <a:endParaRPr lang="en-US" b="0" cap="none" spc="0" dirty="0">
            <a:ln w="0"/>
            <a:solidFill>
              <a:schemeClr val="tx1"/>
            </a:solidFill>
            <a:effectLst>
              <a:outerShdw blurRad="38100" dist="19050" dir="2700000" algn="tl" rotWithShape="0">
                <a:schemeClr val="dk1">
                  <a:alpha val="40000"/>
                </a:schemeClr>
              </a:outerShdw>
            </a:effectLst>
          </a:endParaRPr>
        </a:p>
      </dgm:t>
    </dgm:pt>
    <dgm:pt modelId="{4021F2B5-04D2-495A-A7A8-82AB6245F1AB}" type="parTrans" cxnId="{9AFE01E4-EE2F-4CC1-8DAD-6B0B637BD4B0}">
      <dgm:prSet/>
      <dgm:spPr/>
      <dgm:t>
        <a:bodyPr/>
        <a:lstStyle/>
        <a:p>
          <a:endParaRPr lang="en-US"/>
        </a:p>
      </dgm:t>
    </dgm:pt>
    <dgm:pt modelId="{F4FDA16D-F24D-4290-8863-C7E6F099316A}" type="sibTrans" cxnId="{9AFE01E4-EE2F-4CC1-8DAD-6B0B637BD4B0}">
      <dgm:prSet/>
      <dgm:spPr/>
      <dgm:t>
        <a:bodyPr/>
        <a:lstStyle/>
        <a:p>
          <a:endParaRPr lang="en-US"/>
        </a:p>
      </dgm:t>
    </dgm:pt>
    <dgm:pt modelId="{9DB98B6B-3C2C-4BBF-9FC5-4AF15B0A8826}">
      <dgm:prSet phldrT="[Text]">
        <dgm:style>
          <a:lnRef idx="0">
            <a:schemeClr val="accent2"/>
          </a:lnRef>
          <a:fillRef idx="3">
            <a:schemeClr val="accent2"/>
          </a:fillRef>
          <a:effectRef idx="3">
            <a:schemeClr val="accent2"/>
          </a:effectRef>
          <a:fontRef idx="minor">
            <a:schemeClr val="lt1"/>
          </a:fontRef>
        </dgm:style>
      </dgm:prSet>
      <dgm:spPr/>
      <dgm:t>
        <a:bodyPr/>
        <a:lstStyle/>
        <a:p>
          <a:r>
            <a:rPr lang="en-US" b="0" cap="none" spc="0" dirty="0" smtClean="0">
              <a:ln w="0"/>
              <a:solidFill>
                <a:schemeClr val="tx1"/>
              </a:solidFill>
              <a:effectLst>
                <a:outerShdw blurRad="38100" dist="19050" dir="2700000" algn="tl" rotWithShape="0">
                  <a:schemeClr val="dk1">
                    <a:alpha val="40000"/>
                  </a:schemeClr>
                </a:outerShdw>
              </a:effectLst>
            </a:rPr>
            <a:t>ZACE</a:t>
          </a:r>
          <a:endParaRPr lang="en-US" b="0" cap="none" spc="0" dirty="0">
            <a:ln w="0"/>
            <a:solidFill>
              <a:schemeClr val="tx1"/>
            </a:solidFill>
            <a:effectLst>
              <a:outerShdw blurRad="38100" dist="19050" dir="2700000" algn="tl" rotWithShape="0">
                <a:schemeClr val="dk1">
                  <a:alpha val="40000"/>
                </a:schemeClr>
              </a:outerShdw>
            </a:effectLst>
          </a:endParaRPr>
        </a:p>
      </dgm:t>
    </dgm:pt>
    <dgm:pt modelId="{73E61CDB-078A-4724-AFC7-247E8F43FB22}" type="parTrans" cxnId="{B93B2E47-910A-4216-B487-67D4BC07594D}">
      <dgm:prSet/>
      <dgm:spPr/>
      <dgm:t>
        <a:bodyPr/>
        <a:lstStyle/>
        <a:p>
          <a:endParaRPr lang="en-US"/>
        </a:p>
      </dgm:t>
    </dgm:pt>
    <dgm:pt modelId="{5E5AD9CE-A8C4-4AE3-8145-A733EC0971E7}" type="sibTrans" cxnId="{B93B2E47-910A-4216-B487-67D4BC07594D}">
      <dgm:prSet/>
      <dgm:spPr/>
      <dgm:t>
        <a:bodyPr/>
        <a:lstStyle/>
        <a:p>
          <a:endParaRPr lang="en-US"/>
        </a:p>
      </dgm:t>
    </dgm:pt>
    <dgm:pt modelId="{21A0B58C-A855-4918-9771-A5B4568E023E}" type="pres">
      <dgm:prSet presAssocID="{9BFF1CCC-4BBC-4B2A-82A0-3EBE853455B5}" presName="Name0" presStyleCnt="0">
        <dgm:presLayoutVars>
          <dgm:chPref val="1"/>
          <dgm:dir/>
          <dgm:animOne val="branch"/>
          <dgm:animLvl val="lvl"/>
          <dgm:resizeHandles val="exact"/>
        </dgm:presLayoutVars>
      </dgm:prSet>
      <dgm:spPr/>
      <dgm:t>
        <a:bodyPr/>
        <a:lstStyle/>
        <a:p>
          <a:endParaRPr lang="en-US"/>
        </a:p>
      </dgm:t>
    </dgm:pt>
    <dgm:pt modelId="{404ADE76-D008-42BF-ABF5-34B18B24CE76}" type="pres">
      <dgm:prSet presAssocID="{4FD59511-498B-4F9A-BEF6-CF0F990892E7}" presName="root1" presStyleCnt="0"/>
      <dgm:spPr/>
    </dgm:pt>
    <dgm:pt modelId="{C00BF13C-39D1-4DD4-B435-9CA230B182AC}" type="pres">
      <dgm:prSet presAssocID="{4FD59511-498B-4F9A-BEF6-CF0F990892E7}" presName="LevelOneTextNode" presStyleLbl="node0" presStyleIdx="0" presStyleCnt="1">
        <dgm:presLayoutVars>
          <dgm:chPref val="3"/>
        </dgm:presLayoutVars>
      </dgm:prSet>
      <dgm:spPr/>
      <dgm:t>
        <a:bodyPr/>
        <a:lstStyle/>
        <a:p>
          <a:endParaRPr lang="en-US"/>
        </a:p>
      </dgm:t>
    </dgm:pt>
    <dgm:pt modelId="{9F406099-9C27-4F32-89DD-4C363E3DFFEE}" type="pres">
      <dgm:prSet presAssocID="{4FD59511-498B-4F9A-BEF6-CF0F990892E7}" presName="level2hierChild" presStyleCnt="0"/>
      <dgm:spPr/>
    </dgm:pt>
    <dgm:pt modelId="{9C516B92-8BC4-4427-A408-6660D84E9672}" type="pres">
      <dgm:prSet presAssocID="{A5B4A662-0F41-4599-B58B-EEA870132BC2}" presName="conn2-1" presStyleLbl="parChTrans1D2" presStyleIdx="0" presStyleCnt="4"/>
      <dgm:spPr/>
      <dgm:t>
        <a:bodyPr/>
        <a:lstStyle/>
        <a:p>
          <a:endParaRPr lang="en-US"/>
        </a:p>
      </dgm:t>
    </dgm:pt>
    <dgm:pt modelId="{9F4E3E74-395D-4F41-896A-DBDCE7886D4D}" type="pres">
      <dgm:prSet presAssocID="{A5B4A662-0F41-4599-B58B-EEA870132BC2}" presName="connTx" presStyleLbl="parChTrans1D2" presStyleIdx="0" presStyleCnt="4"/>
      <dgm:spPr/>
      <dgm:t>
        <a:bodyPr/>
        <a:lstStyle/>
        <a:p>
          <a:endParaRPr lang="en-US"/>
        </a:p>
      </dgm:t>
    </dgm:pt>
    <dgm:pt modelId="{21304079-9AB5-44E5-BB30-4B8D8F515036}" type="pres">
      <dgm:prSet presAssocID="{A57BE22D-1B70-4242-9B48-75C90A69D4F4}" presName="root2" presStyleCnt="0"/>
      <dgm:spPr/>
    </dgm:pt>
    <dgm:pt modelId="{21B29A06-F585-4FFF-A58F-071CAC817772}" type="pres">
      <dgm:prSet presAssocID="{A57BE22D-1B70-4242-9B48-75C90A69D4F4}" presName="LevelTwoTextNode" presStyleLbl="node2" presStyleIdx="0" presStyleCnt="4">
        <dgm:presLayoutVars>
          <dgm:chPref val="3"/>
        </dgm:presLayoutVars>
      </dgm:prSet>
      <dgm:spPr/>
      <dgm:t>
        <a:bodyPr/>
        <a:lstStyle/>
        <a:p>
          <a:endParaRPr lang="en-US"/>
        </a:p>
      </dgm:t>
    </dgm:pt>
    <dgm:pt modelId="{817D481C-4DF7-4E69-A993-D13F46F83F0B}" type="pres">
      <dgm:prSet presAssocID="{A57BE22D-1B70-4242-9B48-75C90A69D4F4}" presName="level3hierChild" presStyleCnt="0"/>
      <dgm:spPr/>
    </dgm:pt>
    <dgm:pt modelId="{529307AF-8485-4FB7-818B-E64E0A113B54}" type="pres">
      <dgm:prSet presAssocID="{7235CFF5-222F-4931-A6B5-F20F3CDE8F15}" presName="conn2-1" presStyleLbl="parChTrans1D2" presStyleIdx="1" presStyleCnt="4"/>
      <dgm:spPr/>
      <dgm:t>
        <a:bodyPr/>
        <a:lstStyle/>
        <a:p>
          <a:endParaRPr lang="en-US"/>
        </a:p>
      </dgm:t>
    </dgm:pt>
    <dgm:pt modelId="{D9348E50-6395-4BF1-8A3A-1E02FC662909}" type="pres">
      <dgm:prSet presAssocID="{7235CFF5-222F-4931-A6B5-F20F3CDE8F15}" presName="connTx" presStyleLbl="parChTrans1D2" presStyleIdx="1" presStyleCnt="4"/>
      <dgm:spPr/>
      <dgm:t>
        <a:bodyPr/>
        <a:lstStyle/>
        <a:p>
          <a:endParaRPr lang="en-US"/>
        </a:p>
      </dgm:t>
    </dgm:pt>
    <dgm:pt modelId="{77139665-96D5-4EAB-BC83-B52FD89F6B6C}" type="pres">
      <dgm:prSet presAssocID="{0D1C3C53-0904-4CA5-87C8-3C6E792EF2C2}" presName="root2" presStyleCnt="0"/>
      <dgm:spPr/>
    </dgm:pt>
    <dgm:pt modelId="{37A02A53-BDA2-46F2-A653-1AC2B226CE02}" type="pres">
      <dgm:prSet presAssocID="{0D1C3C53-0904-4CA5-87C8-3C6E792EF2C2}" presName="LevelTwoTextNode" presStyleLbl="node2" presStyleIdx="1" presStyleCnt="4">
        <dgm:presLayoutVars>
          <dgm:chPref val="3"/>
        </dgm:presLayoutVars>
      </dgm:prSet>
      <dgm:spPr/>
      <dgm:t>
        <a:bodyPr/>
        <a:lstStyle/>
        <a:p>
          <a:endParaRPr lang="en-US"/>
        </a:p>
      </dgm:t>
    </dgm:pt>
    <dgm:pt modelId="{EF8DBDF6-9942-4F75-81B2-F27A9EFA34AB}" type="pres">
      <dgm:prSet presAssocID="{0D1C3C53-0904-4CA5-87C8-3C6E792EF2C2}" presName="level3hierChild" presStyleCnt="0"/>
      <dgm:spPr/>
    </dgm:pt>
    <dgm:pt modelId="{4C65A840-0CAA-4B86-991C-9C29A1DC15D6}" type="pres">
      <dgm:prSet presAssocID="{4021F2B5-04D2-495A-A7A8-82AB6245F1AB}" presName="conn2-1" presStyleLbl="parChTrans1D2" presStyleIdx="2" presStyleCnt="4"/>
      <dgm:spPr/>
      <dgm:t>
        <a:bodyPr/>
        <a:lstStyle/>
        <a:p>
          <a:endParaRPr lang="en-US"/>
        </a:p>
      </dgm:t>
    </dgm:pt>
    <dgm:pt modelId="{753EF045-0EA1-4A17-BDE3-9120F9A70FBF}" type="pres">
      <dgm:prSet presAssocID="{4021F2B5-04D2-495A-A7A8-82AB6245F1AB}" presName="connTx" presStyleLbl="parChTrans1D2" presStyleIdx="2" presStyleCnt="4"/>
      <dgm:spPr/>
      <dgm:t>
        <a:bodyPr/>
        <a:lstStyle/>
        <a:p>
          <a:endParaRPr lang="en-US"/>
        </a:p>
      </dgm:t>
    </dgm:pt>
    <dgm:pt modelId="{3E37CCE0-93FE-474C-954F-3FC8E42959FC}" type="pres">
      <dgm:prSet presAssocID="{9CFE6AC7-3BF6-4D27-991D-4C2699D54F63}" presName="root2" presStyleCnt="0"/>
      <dgm:spPr/>
    </dgm:pt>
    <dgm:pt modelId="{6D7E31C2-DBC5-4288-94C0-BBF96D4A1502}" type="pres">
      <dgm:prSet presAssocID="{9CFE6AC7-3BF6-4D27-991D-4C2699D54F63}" presName="LevelTwoTextNode" presStyleLbl="node2" presStyleIdx="2" presStyleCnt="4">
        <dgm:presLayoutVars>
          <dgm:chPref val="3"/>
        </dgm:presLayoutVars>
      </dgm:prSet>
      <dgm:spPr/>
      <dgm:t>
        <a:bodyPr/>
        <a:lstStyle/>
        <a:p>
          <a:endParaRPr lang="en-US"/>
        </a:p>
      </dgm:t>
    </dgm:pt>
    <dgm:pt modelId="{FFABB2C6-FAE8-4FB3-B656-D1D3CEE5396D}" type="pres">
      <dgm:prSet presAssocID="{9CFE6AC7-3BF6-4D27-991D-4C2699D54F63}" presName="level3hierChild" presStyleCnt="0"/>
      <dgm:spPr/>
    </dgm:pt>
    <dgm:pt modelId="{606FCB20-9B3C-4F96-999A-4C3B662448CE}" type="pres">
      <dgm:prSet presAssocID="{73E61CDB-078A-4724-AFC7-247E8F43FB22}" presName="conn2-1" presStyleLbl="parChTrans1D2" presStyleIdx="3" presStyleCnt="4"/>
      <dgm:spPr/>
      <dgm:t>
        <a:bodyPr/>
        <a:lstStyle/>
        <a:p>
          <a:endParaRPr lang="en-US"/>
        </a:p>
      </dgm:t>
    </dgm:pt>
    <dgm:pt modelId="{4CEEF3D6-5A83-4579-8ED9-6FFBE6647B50}" type="pres">
      <dgm:prSet presAssocID="{73E61CDB-078A-4724-AFC7-247E8F43FB22}" presName="connTx" presStyleLbl="parChTrans1D2" presStyleIdx="3" presStyleCnt="4"/>
      <dgm:spPr/>
      <dgm:t>
        <a:bodyPr/>
        <a:lstStyle/>
        <a:p>
          <a:endParaRPr lang="en-US"/>
        </a:p>
      </dgm:t>
    </dgm:pt>
    <dgm:pt modelId="{847C93E9-C559-46FD-9A2F-1BAF65A1F339}" type="pres">
      <dgm:prSet presAssocID="{9DB98B6B-3C2C-4BBF-9FC5-4AF15B0A8826}" presName="root2" presStyleCnt="0"/>
      <dgm:spPr/>
    </dgm:pt>
    <dgm:pt modelId="{57C578C6-E10A-4C62-BA54-76D715DF8CCD}" type="pres">
      <dgm:prSet presAssocID="{9DB98B6B-3C2C-4BBF-9FC5-4AF15B0A8826}" presName="LevelTwoTextNode" presStyleLbl="node2" presStyleIdx="3" presStyleCnt="4">
        <dgm:presLayoutVars>
          <dgm:chPref val="3"/>
        </dgm:presLayoutVars>
      </dgm:prSet>
      <dgm:spPr/>
      <dgm:t>
        <a:bodyPr/>
        <a:lstStyle/>
        <a:p>
          <a:endParaRPr lang="en-US"/>
        </a:p>
      </dgm:t>
    </dgm:pt>
    <dgm:pt modelId="{FF316C1F-702B-4B07-9942-D130630F9608}" type="pres">
      <dgm:prSet presAssocID="{9DB98B6B-3C2C-4BBF-9FC5-4AF15B0A8826}" presName="level3hierChild" presStyleCnt="0"/>
      <dgm:spPr/>
    </dgm:pt>
  </dgm:ptLst>
  <dgm:cxnLst>
    <dgm:cxn modelId="{E8795857-682C-41C2-A53A-6527DAFBD65C}" type="presOf" srcId="{7235CFF5-222F-4931-A6B5-F20F3CDE8F15}" destId="{D9348E50-6395-4BF1-8A3A-1E02FC662909}" srcOrd="1" destOrd="0" presId="urn:microsoft.com/office/officeart/2008/layout/HorizontalMultiLevelHierarchy"/>
    <dgm:cxn modelId="{2E693A44-EE17-492D-BAFB-5B3820A5753F}" type="presOf" srcId="{9BFF1CCC-4BBC-4B2A-82A0-3EBE853455B5}" destId="{21A0B58C-A855-4918-9771-A5B4568E023E}" srcOrd="0" destOrd="0" presId="urn:microsoft.com/office/officeart/2008/layout/HorizontalMultiLevelHierarchy"/>
    <dgm:cxn modelId="{F62DFD3E-8881-40CE-8EB5-64BE31EE7F60}" srcId="{9BFF1CCC-4BBC-4B2A-82A0-3EBE853455B5}" destId="{4FD59511-498B-4F9A-BEF6-CF0F990892E7}" srcOrd="0" destOrd="0" parTransId="{B7D6C461-BE35-4ACB-A9B6-3473A7F38C3C}" sibTransId="{30D2142C-65FC-44ED-87D7-C9BA53BF1390}"/>
    <dgm:cxn modelId="{EF83ED3C-C86E-4B02-ACC4-CBF60313413B}" type="presOf" srcId="{A5B4A662-0F41-4599-B58B-EEA870132BC2}" destId="{9C516B92-8BC4-4427-A408-6660D84E9672}" srcOrd="0" destOrd="0" presId="urn:microsoft.com/office/officeart/2008/layout/HorizontalMultiLevelHierarchy"/>
    <dgm:cxn modelId="{5B48EEC1-DA53-4BBF-96A9-FB9EDABEE115}" srcId="{4FD59511-498B-4F9A-BEF6-CF0F990892E7}" destId="{0D1C3C53-0904-4CA5-87C8-3C6E792EF2C2}" srcOrd="1" destOrd="0" parTransId="{7235CFF5-222F-4931-A6B5-F20F3CDE8F15}" sibTransId="{1B67F044-93D5-4A36-8BBF-D7C9454A0FCB}"/>
    <dgm:cxn modelId="{DCF5EC0D-258C-4154-A0C3-280422131233}" type="presOf" srcId="{4021F2B5-04D2-495A-A7A8-82AB6245F1AB}" destId="{753EF045-0EA1-4A17-BDE3-9120F9A70FBF}" srcOrd="1" destOrd="0" presId="urn:microsoft.com/office/officeart/2008/layout/HorizontalMultiLevelHierarchy"/>
    <dgm:cxn modelId="{456CBDA4-5038-45F1-AFB4-571346C02E7A}" type="presOf" srcId="{73E61CDB-078A-4724-AFC7-247E8F43FB22}" destId="{606FCB20-9B3C-4F96-999A-4C3B662448CE}" srcOrd="0" destOrd="0" presId="urn:microsoft.com/office/officeart/2008/layout/HorizontalMultiLevelHierarchy"/>
    <dgm:cxn modelId="{6F974935-A59F-4AB7-953A-6B787C71746D}" type="presOf" srcId="{4021F2B5-04D2-495A-A7A8-82AB6245F1AB}" destId="{4C65A840-0CAA-4B86-991C-9C29A1DC15D6}" srcOrd="0" destOrd="0" presId="urn:microsoft.com/office/officeart/2008/layout/HorizontalMultiLevelHierarchy"/>
    <dgm:cxn modelId="{9AFE01E4-EE2F-4CC1-8DAD-6B0B637BD4B0}" srcId="{4FD59511-498B-4F9A-BEF6-CF0F990892E7}" destId="{9CFE6AC7-3BF6-4D27-991D-4C2699D54F63}" srcOrd="2" destOrd="0" parTransId="{4021F2B5-04D2-495A-A7A8-82AB6245F1AB}" sibTransId="{F4FDA16D-F24D-4290-8863-C7E6F099316A}"/>
    <dgm:cxn modelId="{96676AA0-B0FE-4EF6-ABD5-BA4084E843C3}" type="presOf" srcId="{9CFE6AC7-3BF6-4D27-991D-4C2699D54F63}" destId="{6D7E31C2-DBC5-4288-94C0-BBF96D4A1502}" srcOrd="0" destOrd="0" presId="urn:microsoft.com/office/officeart/2008/layout/HorizontalMultiLevelHierarchy"/>
    <dgm:cxn modelId="{02EB5FE9-A7D5-42DB-B2F9-C2FD892E06A3}" srcId="{4FD59511-498B-4F9A-BEF6-CF0F990892E7}" destId="{A57BE22D-1B70-4242-9B48-75C90A69D4F4}" srcOrd="0" destOrd="0" parTransId="{A5B4A662-0F41-4599-B58B-EEA870132BC2}" sibTransId="{E7333E76-B59B-40DD-8DFC-876200BD8A6C}"/>
    <dgm:cxn modelId="{53D710CC-62F2-487C-BC6A-DF4F9CA549DB}" type="presOf" srcId="{7235CFF5-222F-4931-A6B5-F20F3CDE8F15}" destId="{529307AF-8485-4FB7-818B-E64E0A113B54}" srcOrd="0" destOrd="0" presId="urn:microsoft.com/office/officeart/2008/layout/HorizontalMultiLevelHierarchy"/>
    <dgm:cxn modelId="{B93B2E47-910A-4216-B487-67D4BC07594D}" srcId="{4FD59511-498B-4F9A-BEF6-CF0F990892E7}" destId="{9DB98B6B-3C2C-4BBF-9FC5-4AF15B0A8826}" srcOrd="3" destOrd="0" parTransId="{73E61CDB-078A-4724-AFC7-247E8F43FB22}" sibTransId="{5E5AD9CE-A8C4-4AE3-8145-A733EC0971E7}"/>
    <dgm:cxn modelId="{A35D0317-A663-4196-9859-B64F523BD644}" type="presOf" srcId="{A5B4A662-0F41-4599-B58B-EEA870132BC2}" destId="{9F4E3E74-395D-4F41-896A-DBDCE7886D4D}" srcOrd="1" destOrd="0" presId="urn:microsoft.com/office/officeart/2008/layout/HorizontalMultiLevelHierarchy"/>
    <dgm:cxn modelId="{B685CA70-6C74-4C10-8112-20F26C5BB6F4}" type="presOf" srcId="{A57BE22D-1B70-4242-9B48-75C90A69D4F4}" destId="{21B29A06-F585-4FFF-A58F-071CAC817772}" srcOrd="0" destOrd="0" presId="urn:microsoft.com/office/officeart/2008/layout/HorizontalMultiLevelHierarchy"/>
    <dgm:cxn modelId="{7DDFF297-98D7-41DB-A107-5E558DAA061E}" type="presOf" srcId="{73E61CDB-078A-4724-AFC7-247E8F43FB22}" destId="{4CEEF3D6-5A83-4579-8ED9-6FFBE6647B50}" srcOrd="1" destOrd="0" presId="urn:microsoft.com/office/officeart/2008/layout/HorizontalMultiLevelHierarchy"/>
    <dgm:cxn modelId="{6BC7726A-9EF8-4979-B3F0-15121884E232}" type="presOf" srcId="{4FD59511-498B-4F9A-BEF6-CF0F990892E7}" destId="{C00BF13C-39D1-4DD4-B435-9CA230B182AC}" srcOrd="0" destOrd="0" presId="urn:microsoft.com/office/officeart/2008/layout/HorizontalMultiLevelHierarchy"/>
    <dgm:cxn modelId="{83013D51-B123-4A76-A3A1-64131A5D8DE5}" type="presOf" srcId="{9DB98B6B-3C2C-4BBF-9FC5-4AF15B0A8826}" destId="{57C578C6-E10A-4C62-BA54-76D715DF8CCD}" srcOrd="0" destOrd="0" presId="urn:microsoft.com/office/officeart/2008/layout/HorizontalMultiLevelHierarchy"/>
    <dgm:cxn modelId="{859120F2-CE8F-4DB9-8275-52097F1B9B53}" type="presOf" srcId="{0D1C3C53-0904-4CA5-87C8-3C6E792EF2C2}" destId="{37A02A53-BDA2-46F2-A653-1AC2B226CE02}" srcOrd="0" destOrd="0" presId="urn:microsoft.com/office/officeart/2008/layout/HorizontalMultiLevelHierarchy"/>
    <dgm:cxn modelId="{0730A799-E0FF-44A2-AF9C-82718591F3E4}" type="presParOf" srcId="{21A0B58C-A855-4918-9771-A5B4568E023E}" destId="{404ADE76-D008-42BF-ABF5-34B18B24CE76}" srcOrd="0" destOrd="0" presId="urn:microsoft.com/office/officeart/2008/layout/HorizontalMultiLevelHierarchy"/>
    <dgm:cxn modelId="{11AAD7FD-CC88-4D80-B0D4-331AE6318E4D}" type="presParOf" srcId="{404ADE76-D008-42BF-ABF5-34B18B24CE76}" destId="{C00BF13C-39D1-4DD4-B435-9CA230B182AC}" srcOrd="0" destOrd="0" presId="urn:microsoft.com/office/officeart/2008/layout/HorizontalMultiLevelHierarchy"/>
    <dgm:cxn modelId="{DD09E7F5-3428-4F28-B750-2C47388FA285}" type="presParOf" srcId="{404ADE76-D008-42BF-ABF5-34B18B24CE76}" destId="{9F406099-9C27-4F32-89DD-4C363E3DFFEE}" srcOrd="1" destOrd="0" presId="urn:microsoft.com/office/officeart/2008/layout/HorizontalMultiLevelHierarchy"/>
    <dgm:cxn modelId="{7ACFC9C4-F838-40EE-BB42-8EE409DEF96D}" type="presParOf" srcId="{9F406099-9C27-4F32-89DD-4C363E3DFFEE}" destId="{9C516B92-8BC4-4427-A408-6660D84E9672}" srcOrd="0" destOrd="0" presId="urn:microsoft.com/office/officeart/2008/layout/HorizontalMultiLevelHierarchy"/>
    <dgm:cxn modelId="{018FC7C7-9979-4A20-BB43-FB05683BD1FA}" type="presParOf" srcId="{9C516B92-8BC4-4427-A408-6660D84E9672}" destId="{9F4E3E74-395D-4F41-896A-DBDCE7886D4D}" srcOrd="0" destOrd="0" presId="urn:microsoft.com/office/officeart/2008/layout/HorizontalMultiLevelHierarchy"/>
    <dgm:cxn modelId="{E82739C1-8B1F-4691-835C-7EC86920E6A9}" type="presParOf" srcId="{9F406099-9C27-4F32-89DD-4C363E3DFFEE}" destId="{21304079-9AB5-44E5-BB30-4B8D8F515036}" srcOrd="1" destOrd="0" presId="urn:microsoft.com/office/officeart/2008/layout/HorizontalMultiLevelHierarchy"/>
    <dgm:cxn modelId="{AD8B8E74-9F0B-42AC-A0D6-15A951FCB8F7}" type="presParOf" srcId="{21304079-9AB5-44E5-BB30-4B8D8F515036}" destId="{21B29A06-F585-4FFF-A58F-071CAC817772}" srcOrd="0" destOrd="0" presId="urn:microsoft.com/office/officeart/2008/layout/HorizontalMultiLevelHierarchy"/>
    <dgm:cxn modelId="{09E714A4-90E9-4E8F-9861-D6A76D2BCDF4}" type="presParOf" srcId="{21304079-9AB5-44E5-BB30-4B8D8F515036}" destId="{817D481C-4DF7-4E69-A993-D13F46F83F0B}" srcOrd="1" destOrd="0" presId="urn:microsoft.com/office/officeart/2008/layout/HorizontalMultiLevelHierarchy"/>
    <dgm:cxn modelId="{CF2FFB98-8592-49B0-BCBE-446615B8E733}" type="presParOf" srcId="{9F406099-9C27-4F32-89DD-4C363E3DFFEE}" destId="{529307AF-8485-4FB7-818B-E64E0A113B54}" srcOrd="2" destOrd="0" presId="urn:microsoft.com/office/officeart/2008/layout/HorizontalMultiLevelHierarchy"/>
    <dgm:cxn modelId="{23F13049-07E1-40BB-86EC-B40DF2523ACB}" type="presParOf" srcId="{529307AF-8485-4FB7-818B-E64E0A113B54}" destId="{D9348E50-6395-4BF1-8A3A-1E02FC662909}" srcOrd="0" destOrd="0" presId="urn:microsoft.com/office/officeart/2008/layout/HorizontalMultiLevelHierarchy"/>
    <dgm:cxn modelId="{521EB867-2DA1-4D1A-B78F-B5C04FE065F2}" type="presParOf" srcId="{9F406099-9C27-4F32-89DD-4C363E3DFFEE}" destId="{77139665-96D5-4EAB-BC83-B52FD89F6B6C}" srcOrd="3" destOrd="0" presId="urn:microsoft.com/office/officeart/2008/layout/HorizontalMultiLevelHierarchy"/>
    <dgm:cxn modelId="{8A743CDB-1634-4769-BCB7-823B567DAD30}" type="presParOf" srcId="{77139665-96D5-4EAB-BC83-B52FD89F6B6C}" destId="{37A02A53-BDA2-46F2-A653-1AC2B226CE02}" srcOrd="0" destOrd="0" presId="urn:microsoft.com/office/officeart/2008/layout/HorizontalMultiLevelHierarchy"/>
    <dgm:cxn modelId="{F722219D-F771-4D7E-A946-1F6FB467103A}" type="presParOf" srcId="{77139665-96D5-4EAB-BC83-B52FD89F6B6C}" destId="{EF8DBDF6-9942-4F75-81B2-F27A9EFA34AB}" srcOrd="1" destOrd="0" presId="urn:microsoft.com/office/officeart/2008/layout/HorizontalMultiLevelHierarchy"/>
    <dgm:cxn modelId="{F34B085B-0A0D-48B8-AB04-E06AEEB817E6}" type="presParOf" srcId="{9F406099-9C27-4F32-89DD-4C363E3DFFEE}" destId="{4C65A840-0CAA-4B86-991C-9C29A1DC15D6}" srcOrd="4" destOrd="0" presId="urn:microsoft.com/office/officeart/2008/layout/HorizontalMultiLevelHierarchy"/>
    <dgm:cxn modelId="{F8E684CA-E9AC-4AB0-8257-6119591CFCA0}" type="presParOf" srcId="{4C65A840-0CAA-4B86-991C-9C29A1DC15D6}" destId="{753EF045-0EA1-4A17-BDE3-9120F9A70FBF}" srcOrd="0" destOrd="0" presId="urn:microsoft.com/office/officeart/2008/layout/HorizontalMultiLevelHierarchy"/>
    <dgm:cxn modelId="{0D2456F2-5A37-4630-894A-1CC9C3788394}" type="presParOf" srcId="{9F406099-9C27-4F32-89DD-4C363E3DFFEE}" destId="{3E37CCE0-93FE-474C-954F-3FC8E42959FC}" srcOrd="5" destOrd="0" presId="urn:microsoft.com/office/officeart/2008/layout/HorizontalMultiLevelHierarchy"/>
    <dgm:cxn modelId="{429992BE-0E45-40AE-83F5-68832F19185D}" type="presParOf" srcId="{3E37CCE0-93FE-474C-954F-3FC8E42959FC}" destId="{6D7E31C2-DBC5-4288-94C0-BBF96D4A1502}" srcOrd="0" destOrd="0" presId="urn:microsoft.com/office/officeart/2008/layout/HorizontalMultiLevelHierarchy"/>
    <dgm:cxn modelId="{88253884-A043-49C7-8304-63D86AE4DE2C}" type="presParOf" srcId="{3E37CCE0-93FE-474C-954F-3FC8E42959FC}" destId="{FFABB2C6-FAE8-4FB3-B656-D1D3CEE5396D}" srcOrd="1" destOrd="0" presId="urn:microsoft.com/office/officeart/2008/layout/HorizontalMultiLevelHierarchy"/>
    <dgm:cxn modelId="{76AD34E0-6144-42ED-B2AE-B13E1632BC5F}" type="presParOf" srcId="{9F406099-9C27-4F32-89DD-4C363E3DFFEE}" destId="{606FCB20-9B3C-4F96-999A-4C3B662448CE}" srcOrd="6" destOrd="0" presId="urn:microsoft.com/office/officeart/2008/layout/HorizontalMultiLevelHierarchy"/>
    <dgm:cxn modelId="{9EB27350-7870-4E1D-B07E-6D93DA41F93B}" type="presParOf" srcId="{606FCB20-9B3C-4F96-999A-4C3B662448CE}" destId="{4CEEF3D6-5A83-4579-8ED9-6FFBE6647B50}" srcOrd="0" destOrd="0" presId="urn:microsoft.com/office/officeart/2008/layout/HorizontalMultiLevelHierarchy"/>
    <dgm:cxn modelId="{68D58A07-443F-484A-9B8F-D452E9C08DE9}" type="presParOf" srcId="{9F406099-9C27-4F32-89DD-4C363E3DFFEE}" destId="{847C93E9-C559-46FD-9A2F-1BAF65A1F339}" srcOrd="7" destOrd="0" presId="urn:microsoft.com/office/officeart/2008/layout/HorizontalMultiLevelHierarchy"/>
    <dgm:cxn modelId="{5441DA44-AAAF-4F72-97D3-4EEE350CE493}" type="presParOf" srcId="{847C93E9-C559-46FD-9A2F-1BAF65A1F339}" destId="{57C578C6-E10A-4C62-BA54-76D715DF8CCD}" srcOrd="0" destOrd="0" presId="urn:microsoft.com/office/officeart/2008/layout/HorizontalMultiLevelHierarchy"/>
    <dgm:cxn modelId="{C8EFF22C-DE80-4EC6-9133-ED7B42843C32}" type="presParOf" srcId="{847C93E9-C559-46FD-9A2F-1BAF65A1F339}" destId="{FF316C1F-702B-4B07-9942-D130630F9608}"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7828B6-E799-48D5-8CD3-517FC5A51304}"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E516182C-D6E2-45BA-A497-64A12FD55622}">
      <dgm:prSet phldrT="[Text]"/>
      <dgm:spPr/>
      <dgm:t>
        <a:bodyPr/>
        <a:lstStyle/>
        <a:p>
          <a:r>
            <a:rPr lang="en-US" dirty="0" smtClean="0"/>
            <a:t>Committee for Selection</a:t>
          </a:r>
          <a:endParaRPr lang="en-US" dirty="0"/>
        </a:p>
      </dgm:t>
    </dgm:pt>
    <dgm:pt modelId="{05C1C47A-D140-402B-9D89-4E06254733D0}" type="parTrans" cxnId="{FFF15C47-E165-4D84-876D-E0A9EAA0B998}">
      <dgm:prSet/>
      <dgm:spPr/>
      <dgm:t>
        <a:bodyPr/>
        <a:lstStyle/>
        <a:p>
          <a:endParaRPr lang="en-US"/>
        </a:p>
      </dgm:t>
    </dgm:pt>
    <dgm:pt modelId="{39B5BF82-A0FA-4D7C-BC90-4E24C8C38CD1}" type="sibTrans" cxnId="{FFF15C47-E165-4D84-876D-E0A9EAA0B998}">
      <dgm:prSet/>
      <dgm:spPr/>
      <dgm:t>
        <a:bodyPr/>
        <a:lstStyle/>
        <a:p>
          <a:endParaRPr lang="en-US"/>
        </a:p>
      </dgm:t>
    </dgm:pt>
    <dgm:pt modelId="{2F9EC039-D191-4606-9CB4-365D28E281BC}">
      <dgm:prSet phldrT="[Text]"/>
      <dgm:spPr/>
      <dgm:t>
        <a:bodyPr/>
        <a:lstStyle/>
        <a:p>
          <a:r>
            <a:rPr lang="en-US" dirty="0" smtClean="0"/>
            <a:t>Chartered Accountant</a:t>
          </a:r>
          <a:endParaRPr lang="en-US" dirty="0"/>
        </a:p>
      </dgm:t>
    </dgm:pt>
    <dgm:pt modelId="{033A059E-0FF1-4D05-AEBC-B6AEBF6980B3}" type="parTrans" cxnId="{1F789916-4CFE-4B04-A133-6AA38DA16C4F}">
      <dgm:prSet/>
      <dgm:spPr/>
      <dgm:t>
        <a:bodyPr/>
        <a:lstStyle/>
        <a:p>
          <a:endParaRPr lang="en-US"/>
        </a:p>
      </dgm:t>
    </dgm:pt>
    <dgm:pt modelId="{99989A01-7F4D-41E9-A35D-9BCEECB2395A}" type="sibTrans" cxnId="{1F789916-4CFE-4B04-A133-6AA38DA16C4F}">
      <dgm:prSet/>
      <dgm:spPr/>
      <dgm:t>
        <a:bodyPr/>
        <a:lstStyle/>
        <a:p>
          <a:endParaRPr lang="en-US"/>
        </a:p>
      </dgm:t>
    </dgm:pt>
    <dgm:pt modelId="{FFD2C234-F376-43E3-B930-F4246E5BE6DF}">
      <dgm:prSet phldrT="[Text]"/>
      <dgm:spPr/>
      <dgm:t>
        <a:bodyPr/>
        <a:lstStyle/>
        <a:p>
          <a:r>
            <a:rPr lang="en-US" dirty="0" smtClean="0"/>
            <a:t>GM- I&amp;A, Corp Credit, Mid Corp, CMC, MSME, COO &amp; Accts</a:t>
          </a:r>
          <a:endParaRPr lang="en-US" dirty="0"/>
        </a:p>
      </dgm:t>
    </dgm:pt>
    <dgm:pt modelId="{DC6927AF-DABE-4024-8A74-C753B3857DE6}" type="parTrans" cxnId="{2DB281E4-96B5-43C0-94B8-0EFA738FF5BA}">
      <dgm:prSet/>
      <dgm:spPr/>
      <dgm:t>
        <a:bodyPr/>
        <a:lstStyle/>
        <a:p>
          <a:endParaRPr lang="en-US"/>
        </a:p>
      </dgm:t>
    </dgm:pt>
    <dgm:pt modelId="{BFDEE3EF-991A-4CA3-8CBA-C77136543046}" type="sibTrans" cxnId="{2DB281E4-96B5-43C0-94B8-0EFA738FF5BA}">
      <dgm:prSet/>
      <dgm:spPr/>
      <dgm:t>
        <a:bodyPr/>
        <a:lstStyle/>
        <a:p>
          <a:endParaRPr lang="en-US"/>
        </a:p>
      </dgm:t>
    </dgm:pt>
    <dgm:pt modelId="{950DF904-A8BA-46A0-AE11-9A4E7A6C78A8}">
      <dgm:prSet phldrT="[Text]"/>
      <dgm:spPr/>
      <dgm:t>
        <a:bodyPr/>
        <a:lstStyle/>
        <a:p>
          <a:r>
            <a:rPr lang="en-US" dirty="0" smtClean="0"/>
            <a:t>GM- I&amp;A, HRM, DGM (</a:t>
          </a:r>
          <a:r>
            <a:rPr lang="en-US" dirty="0" err="1" smtClean="0"/>
            <a:t>Vig</a:t>
          </a:r>
          <a:r>
            <a:rPr lang="en-US" dirty="0" smtClean="0"/>
            <a:t>) &amp; CRO</a:t>
          </a:r>
          <a:endParaRPr lang="en-US" dirty="0"/>
        </a:p>
      </dgm:t>
    </dgm:pt>
    <dgm:pt modelId="{02A2EEA4-E83E-44F9-BC77-99A686EB388F}" type="parTrans" cxnId="{31DD4054-759B-440B-B6B0-99F8956254A9}">
      <dgm:prSet/>
      <dgm:spPr/>
      <dgm:t>
        <a:bodyPr/>
        <a:lstStyle/>
        <a:p>
          <a:endParaRPr lang="en-US"/>
        </a:p>
      </dgm:t>
    </dgm:pt>
    <dgm:pt modelId="{B09E82EF-F8CF-4660-8999-94913E0A272B}" type="sibTrans" cxnId="{31DD4054-759B-440B-B6B0-99F8956254A9}">
      <dgm:prSet/>
      <dgm:spPr/>
      <dgm:t>
        <a:bodyPr/>
        <a:lstStyle/>
        <a:p>
          <a:endParaRPr lang="en-US"/>
        </a:p>
      </dgm:t>
    </dgm:pt>
    <dgm:pt modelId="{FB5003E7-8D97-4506-AAA1-35C7269DA39B}">
      <dgm:prSet phldrT="[Text]"/>
      <dgm:spPr/>
      <dgm:t>
        <a:bodyPr/>
        <a:lstStyle/>
        <a:p>
          <a:r>
            <a:rPr lang="en-US" dirty="0" smtClean="0"/>
            <a:t>Retired Officer</a:t>
          </a:r>
          <a:endParaRPr lang="en-US" dirty="0"/>
        </a:p>
      </dgm:t>
    </dgm:pt>
    <dgm:pt modelId="{010BD2E4-B889-4449-856D-07E78FB9A365}" type="parTrans" cxnId="{CA53C003-A124-4AE3-B4A9-5403A6AE456D}">
      <dgm:prSet/>
      <dgm:spPr/>
      <dgm:t>
        <a:bodyPr/>
        <a:lstStyle/>
        <a:p>
          <a:endParaRPr lang="en-US"/>
        </a:p>
      </dgm:t>
    </dgm:pt>
    <dgm:pt modelId="{55EB1F7C-9400-48E4-8167-72D023F78AD6}" type="sibTrans" cxnId="{CA53C003-A124-4AE3-B4A9-5403A6AE456D}">
      <dgm:prSet/>
      <dgm:spPr/>
      <dgm:t>
        <a:bodyPr/>
        <a:lstStyle/>
        <a:p>
          <a:endParaRPr lang="en-US"/>
        </a:p>
      </dgm:t>
    </dgm:pt>
    <dgm:pt modelId="{13B31EA4-4DE2-495D-81EE-2E083F36C923}">
      <dgm:prSet phldrT="[Text]"/>
      <dgm:spPr/>
      <dgm:t>
        <a:bodyPr/>
        <a:lstStyle/>
        <a:p>
          <a:r>
            <a:rPr lang="en-US" dirty="0" smtClean="0"/>
            <a:t>Cost Accountant</a:t>
          </a:r>
          <a:endParaRPr lang="en-US" dirty="0"/>
        </a:p>
      </dgm:t>
    </dgm:pt>
    <dgm:pt modelId="{7127B0C4-8B03-4762-B797-0D551D4C06C3}" type="sibTrans" cxnId="{E9F31888-5A90-471E-8EC5-4BBFB3F92308}">
      <dgm:prSet/>
      <dgm:spPr/>
      <dgm:t>
        <a:bodyPr/>
        <a:lstStyle/>
        <a:p>
          <a:endParaRPr lang="en-US"/>
        </a:p>
      </dgm:t>
    </dgm:pt>
    <dgm:pt modelId="{EB6640C2-71B6-4691-BA3E-1A8DDE11D81E}" type="parTrans" cxnId="{E9F31888-5A90-471E-8EC5-4BBFB3F92308}">
      <dgm:prSet/>
      <dgm:spPr/>
      <dgm:t>
        <a:bodyPr/>
        <a:lstStyle/>
        <a:p>
          <a:endParaRPr lang="en-US"/>
        </a:p>
      </dgm:t>
    </dgm:pt>
    <dgm:pt modelId="{13E52696-2AF8-4E13-9EB5-8CEB1F0BFFBD}" type="pres">
      <dgm:prSet presAssocID="{9F7828B6-E799-48D5-8CD3-517FC5A51304}" presName="diagram" presStyleCnt="0">
        <dgm:presLayoutVars>
          <dgm:chPref val="1"/>
          <dgm:dir/>
          <dgm:animOne val="branch"/>
          <dgm:animLvl val="lvl"/>
          <dgm:resizeHandles val="exact"/>
        </dgm:presLayoutVars>
      </dgm:prSet>
      <dgm:spPr/>
      <dgm:t>
        <a:bodyPr/>
        <a:lstStyle/>
        <a:p>
          <a:endParaRPr lang="en-US"/>
        </a:p>
      </dgm:t>
    </dgm:pt>
    <dgm:pt modelId="{AE2D4578-6A00-4E41-A34E-C4339122738D}" type="pres">
      <dgm:prSet presAssocID="{E516182C-D6E2-45BA-A497-64A12FD55622}" presName="root1" presStyleCnt="0"/>
      <dgm:spPr/>
    </dgm:pt>
    <dgm:pt modelId="{A556BDD7-3F11-43EA-8713-077CACFE3148}" type="pres">
      <dgm:prSet presAssocID="{E516182C-D6E2-45BA-A497-64A12FD55622}" presName="LevelOneTextNode" presStyleLbl="node0" presStyleIdx="0" presStyleCnt="1" custLinFactNeighborX="-1069" custLinFactNeighborY="-2442">
        <dgm:presLayoutVars>
          <dgm:chPref val="3"/>
        </dgm:presLayoutVars>
      </dgm:prSet>
      <dgm:spPr/>
      <dgm:t>
        <a:bodyPr/>
        <a:lstStyle/>
        <a:p>
          <a:endParaRPr lang="en-US"/>
        </a:p>
      </dgm:t>
    </dgm:pt>
    <dgm:pt modelId="{F37CF57C-364B-45A8-B6EC-45FF272A7723}" type="pres">
      <dgm:prSet presAssocID="{E516182C-D6E2-45BA-A497-64A12FD55622}" presName="level2hierChild" presStyleCnt="0"/>
      <dgm:spPr/>
    </dgm:pt>
    <dgm:pt modelId="{A1235255-6AF4-4D49-AA64-05C8DD0FB3AA}" type="pres">
      <dgm:prSet presAssocID="{033A059E-0FF1-4D05-AEBC-B6AEBF6980B3}" presName="conn2-1" presStyleLbl="parChTrans1D2" presStyleIdx="0" presStyleCnt="3"/>
      <dgm:spPr/>
      <dgm:t>
        <a:bodyPr/>
        <a:lstStyle/>
        <a:p>
          <a:endParaRPr lang="en-US"/>
        </a:p>
      </dgm:t>
    </dgm:pt>
    <dgm:pt modelId="{7BE66701-3D05-4FE5-A3A6-5136D6DC7E92}" type="pres">
      <dgm:prSet presAssocID="{033A059E-0FF1-4D05-AEBC-B6AEBF6980B3}" presName="connTx" presStyleLbl="parChTrans1D2" presStyleIdx="0" presStyleCnt="3"/>
      <dgm:spPr/>
      <dgm:t>
        <a:bodyPr/>
        <a:lstStyle/>
        <a:p>
          <a:endParaRPr lang="en-US"/>
        </a:p>
      </dgm:t>
    </dgm:pt>
    <dgm:pt modelId="{89A76803-C025-4E2E-9DD7-A1748EDB4744}" type="pres">
      <dgm:prSet presAssocID="{2F9EC039-D191-4606-9CB4-365D28E281BC}" presName="root2" presStyleCnt="0"/>
      <dgm:spPr/>
    </dgm:pt>
    <dgm:pt modelId="{E01C39E2-838D-4031-B2E6-79220B79D494}" type="pres">
      <dgm:prSet presAssocID="{2F9EC039-D191-4606-9CB4-365D28E281BC}" presName="LevelTwoTextNode" presStyleLbl="node2" presStyleIdx="0" presStyleCnt="3">
        <dgm:presLayoutVars>
          <dgm:chPref val="3"/>
        </dgm:presLayoutVars>
      </dgm:prSet>
      <dgm:spPr/>
      <dgm:t>
        <a:bodyPr/>
        <a:lstStyle/>
        <a:p>
          <a:endParaRPr lang="en-US"/>
        </a:p>
      </dgm:t>
    </dgm:pt>
    <dgm:pt modelId="{28BC6A10-00EE-4801-931B-110D2525B249}" type="pres">
      <dgm:prSet presAssocID="{2F9EC039-D191-4606-9CB4-365D28E281BC}" presName="level3hierChild" presStyleCnt="0"/>
      <dgm:spPr/>
    </dgm:pt>
    <dgm:pt modelId="{6D1662E4-BC81-40CD-B5E7-432E6017346D}" type="pres">
      <dgm:prSet presAssocID="{DC6927AF-DABE-4024-8A74-C753B3857DE6}" presName="conn2-1" presStyleLbl="parChTrans1D3" presStyleIdx="0" presStyleCnt="2"/>
      <dgm:spPr/>
      <dgm:t>
        <a:bodyPr/>
        <a:lstStyle/>
        <a:p>
          <a:endParaRPr lang="en-US"/>
        </a:p>
      </dgm:t>
    </dgm:pt>
    <dgm:pt modelId="{04E169EA-CA42-4AB3-A653-178F2EB5AAAF}" type="pres">
      <dgm:prSet presAssocID="{DC6927AF-DABE-4024-8A74-C753B3857DE6}" presName="connTx" presStyleLbl="parChTrans1D3" presStyleIdx="0" presStyleCnt="2"/>
      <dgm:spPr/>
      <dgm:t>
        <a:bodyPr/>
        <a:lstStyle/>
        <a:p>
          <a:endParaRPr lang="en-US"/>
        </a:p>
      </dgm:t>
    </dgm:pt>
    <dgm:pt modelId="{016AD468-2548-4C04-96EF-3E23B1F4EF3B}" type="pres">
      <dgm:prSet presAssocID="{FFD2C234-F376-43E3-B930-F4246E5BE6DF}" presName="root2" presStyleCnt="0"/>
      <dgm:spPr/>
    </dgm:pt>
    <dgm:pt modelId="{C3D8805C-1B8F-4488-8C8E-40416050B853}" type="pres">
      <dgm:prSet presAssocID="{FFD2C234-F376-43E3-B930-F4246E5BE6DF}" presName="LevelTwoTextNode" presStyleLbl="node3" presStyleIdx="0" presStyleCnt="2" custScaleX="99248" custScaleY="161094" custLinFactNeighborX="-377" custLinFactNeighborY="59937">
        <dgm:presLayoutVars>
          <dgm:chPref val="3"/>
        </dgm:presLayoutVars>
      </dgm:prSet>
      <dgm:spPr/>
      <dgm:t>
        <a:bodyPr/>
        <a:lstStyle/>
        <a:p>
          <a:endParaRPr lang="en-US"/>
        </a:p>
      </dgm:t>
    </dgm:pt>
    <dgm:pt modelId="{4212FAC4-731A-4A97-A29C-4468FE7AE960}" type="pres">
      <dgm:prSet presAssocID="{FFD2C234-F376-43E3-B930-F4246E5BE6DF}" presName="level3hierChild" presStyleCnt="0"/>
      <dgm:spPr/>
    </dgm:pt>
    <dgm:pt modelId="{3C9A0ADA-D4FF-40DD-872E-D6B6EE3EF90F}" type="pres">
      <dgm:prSet presAssocID="{EB6640C2-71B6-4691-BA3E-1A8DDE11D81E}" presName="conn2-1" presStyleLbl="parChTrans1D2" presStyleIdx="1" presStyleCnt="3"/>
      <dgm:spPr/>
      <dgm:t>
        <a:bodyPr/>
        <a:lstStyle/>
        <a:p>
          <a:endParaRPr lang="en-US"/>
        </a:p>
      </dgm:t>
    </dgm:pt>
    <dgm:pt modelId="{52A0AEEB-6BC3-4E3B-BB3D-25D3E23A1033}" type="pres">
      <dgm:prSet presAssocID="{EB6640C2-71B6-4691-BA3E-1A8DDE11D81E}" presName="connTx" presStyleLbl="parChTrans1D2" presStyleIdx="1" presStyleCnt="3"/>
      <dgm:spPr/>
      <dgm:t>
        <a:bodyPr/>
        <a:lstStyle/>
        <a:p>
          <a:endParaRPr lang="en-US"/>
        </a:p>
      </dgm:t>
    </dgm:pt>
    <dgm:pt modelId="{941A4F6C-728C-41BA-A69B-8B48D7B51D65}" type="pres">
      <dgm:prSet presAssocID="{13B31EA4-4DE2-495D-81EE-2E083F36C923}" presName="root2" presStyleCnt="0"/>
      <dgm:spPr/>
    </dgm:pt>
    <dgm:pt modelId="{C9034E4B-1D3A-41EE-8929-92E105A0770A}" type="pres">
      <dgm:prSet presAssocID="{13B31EA4-4DE2-495D-81EE-2E083F36C923}" presName="LevelTwoTextNode" presStyleLbl="node2" presStyleIdx="1" presStyleCnt="3">
        <dgm:presLayoutVars>
          <dgm:chPref val="3"/>
        </dgm:presLayoutVars>
      </dgm:prSet>
      <dgm:spPr/>
      <dgm:t>
        <a:bodyPr/>
        <a:lstStyle/>
        <a:p>
          <a:endParaRPr lang="en-US"/>
        </a:p>
      </dgm:t>
    </dgm:pt>
    <dgm:pt modelId="{1A6A2783-63E0-478E-93E4-F164DC64EFAE}" type="pres">
      <dgm:prSet presAssocID="{13B31EA4-4DE2-495D-81EE-2E083F36C923}" presName="level3hierChild" presStyleCnt="0"/>
      <dgm:spPr/>
    </dgm:pt>
    <dgm:pt modelId="{FB564869-E005-49E5-BDCD-07675FEE76C4}" type="pres">
      <dgm:prSet presAssocID="{010BD2E4-B889-4449-856D-07E78FB9A365}" presName="conn2-1" presStyleLbl="parChTrans1D2" presStyleIdx="2" presStyleCnt="3"/>
      <dgm:spPr/>
      <dgm:t>
        <a:bodyPr/>
        <a:lstStyle/>
        <a:p>
          <a:endParaRPr lang="en-US"/>
        </a:p>
      </dgm:t>
    </dgm:pt>
    <dgm:pt modelId="{BA70C844-46CC-4999-968F-AA4610DE6BCF}" type="pres">
      <dgm:prSet presAssocID="{010BD2E4-B889-4449-856D-07E78FB9A365}" presName="connTx" presStyleLbl="parChTrans1D2" presStyleIdx="2" presStyleCnt="3"/>
      <dgm:spPr/>
      <dgm:t>
        <a:bodyPr/>
        <a:lstStyle/>
        <a:p>
          <a:endParaRPr lang="en-US"/>
        </a:p>
      </dgm:t>
    </dgm:pt>
    <dgm:pt modelId="{A78F1C74-9F3C-4073-BE49-576FD3F077CF}" type="pres">
      <dgm:prSet presAssocID="{FB5003E7-8D97-4506-AAA1-35C7269DA39B}" presName="root2" presStyleCnt="0"/>
      <dgm:spPr/>
    </dgm:pt>
    <dgm:pt modelId="{6FC630C0-80AB-40EE-8301-3E006AA67B6C}" type="pres">
      <dgm:prSet presAssocID="{FB5003E7-8D97-4506-AAA1-35C7269DA39B}" presName="LevelTwoTextNode" presStyleLbl="node2" presStyleIdx="2" presStyleCnt="3">
        <dgm:presLayoutVars>
          <dgm:chPref val="3"/>
        </dgm:presLayoutVars>
      </dgm:prSet>
      <dgm:spPr/>
      <dgm:t>
        <a:bodyPr/>
        <a:lstStyle/>
        <a:p>
          <a:endParaRPr lang="en-US"/>
        </a:p>
      </dgm:t>
    </dgm:pt>
    <dgm:pt modelId="{4083FD13-476C-4F0B-9A5B-EED494843A25}" type="pres">
      <dgm:prSet presAssocID="{FB5003E7-8D97-4506-AAA1-35C7269DA39B}" presName="level3hierChild" presStyleCnt="0"/>
      <dgm:spPr/>
    </dgm:pt>
    <dgm:pt modelId="{548CDFB4-26CE-4606-9896-E779584B1DB2}" type="pres">
      <dgm:prSet presAssocID="{02A2EEA4-E83E-44F9-BC77-99A686EB388F}" presName="conn2-1" presStyleLbl="parChTrans1D3" presStyleIdx="1" presStyleCnt="2"/>
      <dgm:spPr/>
      <dgm:t>
        <a:bodyPr/>
        <a:lstStyle/>
        <a:p>
          <a:endParaRPr lang="en-US"/>
        </a:p>
      </dgm:t>
    </dgm:pt>
    <dgm:pt modelId="{A08B6DB8-921D-4275-A274-2047EB21C6DA}" type="pres">
      <dgm:prSet presAssocID="{02A2EEA4-E83E-44F9-BC77-99A686EB388F}" presName="connTx" presStyleLbl="parChTrans1D3" presStyleIdx="1" presStyleCnt="2"/>
      <dgm:spPr/>
      <dgm:t>
        <a:bodyPr/>
        <a:lstStyle/>
        <a:p>
          <a:endParaRPr lang="en-US"/>
        </a:p>
      </dgm:t>
    </dgm:pt>
    <dgm:pt modelId="{35043DED-BD08-4504-994E-99BE920EC3EE}" type="pres">
      <dgm:prSet presAssocID="{950DF904-A8BA-46A0-AE11-9A4E7A6C78A8}" presName="root2" presStyleCnt="0"/>
      <dgm:spPr/>
    </dgm:pt>
    <dgm:pt modelId="{204D7786-5A9A-4B50-9668-7BBCEB4D8CAF}" type="pres">
      <dgm:prSet presAssocID="{950DF904-A8BA-46A0-AE11-9A4E7A6C78A8}" presName="LevelTwoTextNode" presStyleLbl="node3" presStyleIdx="1" presStyleCnt="2">
        <dgm:presLayoutVars>
          <dgm:chPref val="3"/>
        </dgm:presLayoutVars>
      </dgm:prSet>
      <dgm:spPr/>
      <dgm:t>
        <a:bodyPr/>
        <a:lstStyle/>
        <a:p>
          <a:endParaRPr lang="en-US"/>
        </a:p>
      </dgm:t>
    </dgm:pt>
    <dgm:pt modelId="{B3186453-1CB3-4D33-BDF5-503020AF73AC}" type="pres">
      <dgm:prSet presAssocID="{950DF904-A8BA-46A0-AE11-9A4E7A6C78A8}" presName="level3hierChild" presStyleCnt="0"/>
      <dgm:spPr/>
    </dgm:pt>
  </dgm:ptLst>
  <dgm:cxnLst>
    <dgm:cxn modelId="{779C6FD6-524D-4375-96D1-FC61526895F3}" type="presOf" srcId="{EB6640C2-71B6-4691-BA3E-1A8DDE11D81E}" destId="{52A0AEEB-6BC3-4E3B-BB3D-25D3E23A1033}" srcOrd="1" destOrd="0" presId="urn:microsoft.com/office/officeart/2005/8/layout/hierarchy2"/>
    <dgm:cxn modelId="{E9F31888-5A90-471E-8EC5-4BBFB3F92308}" srcId="{E516182C-D6E2-45BA-A497-64A12FD55622}" destId="{13B31EA4-4DE2-495D-81EE-2E083F36C923}" srcOrd="1" destOrd="0" parTransId="{EB6640C2-71B6-4691-BA3E-1A8DDE11D81E}" sibTransId="{7127B0C4-8B03-4762-B797-0D551D4C06C3}"/>
    <dgm:cxn modelId="{24C4C008-81A2-46C6-88BA-31651AC4A10F}" type="presOf" srcId="{DC6927AF-DABE-4024-8A74-C753B3857DE6}" destId="{04E169EA-CA42-4AB3-A653-178F2EB5AAAF}" srcOrd="1" destOrd="0" presId="urn:microsoft.com/office/officeart/2005/8/layout/hierarchy2"/>
    <dgm:cxn modelId="{F6B53B7E-21D1-4B24-A5E0-0389D0AFBB38}" type="presOf" srcId="{9F7828B6-E799-48D5-8CD3-517FC5A51304}" destId="{13E52696-2AF8-4E13-9EB5-8CEB1F0BFFBD}" srcOrd="0" destOrd="0" presId="urn:microsoft.com/office/officeart/2005/8/layout/hierarchy2"/>
    <dgm:cxn modelId="{1546478E-1A6B-464F-9259-A647CE4E7400}" type="presOf" srcId="{FB5003E7-8D97-4506-AAA1-35C7269DA39B}" destId="{6FC630C0-80AB-40EE-8301-3E006AA67B6C}" srcOrd="0" destOrd="0" presId="urn:microsoft.com/office/officeart/2005/8/layout/hierarchy2"/>
    <dgm:cxn modelId="{878D8445-A5F9-481D-A5A6-F626FB2725F7}" type="presOf" srcId="{02A2EEA4-E83E-44F9-BC77-99A686EB388F}" destId="{A08B6DB8-921D-4275-A274-2047EB21C6DA}" srcOrd="1" destOrd="0" presId="urn:microsoft.com/office/officeart/2005/8/layout/hierarchy2"/>
    <dgm:cxn modelId="{FFF15C47-E165-4D84-876D-E0A9EAA0B998}" srcId="{9F7828B6-E799-48D5-8CD3-517FC5A51304}" destId="{E516182C-D6E2-45BA-A497-64A12FD55622}" srcOrd="0" destOrd="0" parTransId="{05C1C47A-D140-402B-9D89-4E06254733D0}" sibTransId="{39B5BF82-A0FA-4D7C-BC90-4E24C8C38CD1}"/>
    <dgm:cxn modelId="{31DD4054-759B-440B-B6B0-99F8956254A9}" srcId="{FB5003E7-8D97-4506-AAA1-35C7269DA39B}" destId="{950DF904-A8BA-46A0-AE11-9A4E7A6C78A8}" srcOrd="0" destOrd="0" parTransId="{02A2EEA4-E83E-44F9-BC77-99A686EB388F}" sibTransId="{B09E82EF-F8CF-4660-8999-94913E0A272B}"/>
    <dgm:cxn modelId="{1F789916-4CFE-4B04-A133-6AA38DA16C4F}" srcId="{E516182C-D6E2-45BA-A497-64A12FD55622}" destId="{2F9EC039-D191-4606-9CB4-365D28E281BC}" srcOrd="0" destOrd="0" parTransId="{033A059E-0FF1-4D05-AEBC-B6AEBF6980B3}" sibTransId="{99989A01-7F4D-41E9-A35D-9BCEECB2395A}"/>
    <dgm:cxn modelId="{084950A4-E066-4A72-85A5-61BB5480123D}" type="presOf" srcId="{E516182C-D6E2-45BA-A497-64A12FD55622}" destId="{A556BDD7-3F11-43EA-8713-077CACFE3148}" srcOrd="0" destOrd="0" presId="urn:microsoft.com/office/officeart/2005/8/layout/hierarchy2"/>
    <dgm:cxn modelId="{FD3D6EB4-ABE8-404D-8133-78E1312195A0}" type="presOf" srcId="{FFD2C234-F376-43E3-B930-F4246E5BE6DF}" destId="{C3D8805C-1B8F-4488-8C8E-40416050B853}" srcOrd="0" destOrd="0" presId="urn:microsoft.com/office/officeart/2005/8/layout/hierarchy2"/>
    <dgm:cxn modelId="{1CDDB33C-0E8A-45C1-B103-D42A4AA7E334}" type="presOf" srcId="{13B31EA4-4DE2-495D-81EE-2E083F36C923}" destId="{C9034E4B-1D3A-41EE-8929-92E105A0770A}" srcOrd="0" destOrd="0" presId="urn:microsoft.com/office/officeart/2005/8/layout/hierarchy2"/>
    <dgm:cxn modelId="{EB6143CD-157F-4D39-B854-7FB1757F2542}" type="presOf" srcId="{EB6640C2-71B6-4691-BA3E-1A8DDE11D81E}" destId="{3C9A0ADA-D4FF-40DD-872E-D6B6EE3EF90F}" srcOrd="0" destOrd="0" presId="urn:microsoft.com/office/officeart/2005/8/layout/hierarchy2"/>
    <dgm:cxn modelId="{35F4BDF8-FD3E-4557-A923-C205B3E12741}" type="presOf" srcId="{010BD2E4-B889-4449-856D-07E78FB9A365}" destId="{FB564869-E005-49E5-BDCD-07675FEE76C4}" srcOrd="0" destOrd="0" presId="urn:microsoft.com/office/officeart/2005/8/layout/hierarchy2"/>
    <dgm:cxn modelId="{8E6C4C8D-DCF8-4810-93D4-0339F02745E1}" type="presOf" srcId="{033A059E-0FF1-4D05-AEBC-B6AEBF6980B3}" destId="{7BE66701-3D05-4FE5-A3A6-5136D6DC7E92}" srcOrd="1" destOrd="0" presId="urn:microsoft.com/office/officeart/2005/8/layout/hierarchy2"/>
    <dgm:cxn modelId="{2DB281E4-96B5-43C0-94B8-0EFA738FF5BA}" srcId="{2F9EC039-D191-4606-9CB4-365D28E281BC}" destId="{FFD2C234-F376-43E3-B930-F4246E5BE6DF}" srcOrd="0" destOrd="0" parTransId="{DC6927AF-DABE-4024-8A74-C753B3857DE6}" sibTransId="{BFDEE3EF-991A-4CA3-8CBA-C77136543046}"/>
    <dgm:cxn modelId="{F38066D9-F94E-4E03-8471-2470523FB0C3}" type="presOf" srcId="{010BD2E4-B889-4449-856D-07E78FB9A365}" destId="{BA70C844-46CC-4999-968F-AA4610DE6BCF}" srcOrd="1" destOrd="0" presId="urn:microsoft.com/office/officeart/2005/8/layout/hierarchy2"/>
    <dgm:cxn modelId="{509045B4-6D12-4571-8DD1-2241D92F1E40}" type="presOf" srcId="{DC6927AF-DABE-4024-8A74-C753B3857DE6}" destId="{6D1662E4-BC81-40CD-B5E7-432E6017346D}" srcOrd="0" destOrd="0" presId="urn:microsoft.com/office/officeart/2005/8/layout/hierarchy2"/>
    <dgm:cxn modelId="{5ADF671F-7A01-4688-8101-B5CDCE5E359C}" type="presOf" srcId="{950DF904-A8BA-46A0-AE11-9A4E7A6C78A8}" destId="{204D7786-5A9A-4B50-9668-7BBCEB4D8CAF}" srcOrd="0" destOrd="0" presId="urn:microsoft.com/office/officeart/2005/8/layout/hierarchy2"/>
    <dgm:cxn modelId="{0EB90335-0431-43FB-987F-FF2788AAFCC3}" type="presOf" srcId="{02A2EEA4-E83E-44F9-BC77-99A686EB388F}" destId="{548CDFB4-26CE-4606-9896-E779584B1DB2}" srcOrd="0" destOrd="0" presId="urn:microsoft.com/office/officeart/2005/8/layout/hierarchy2"/>
    <dgm:cxn modelId="{0DE87644-1629-40BA-A902-1913825D7D61}" type="presOf" srcId="{2F9EC039-D191-4606-9CB4-365D28E281BC}" destId="{E01C39E2-838D-4031-B2E6-79220B79D494}" srcOrd="0" destOrd="0" presId="urn:microsoft.com/office/officeart/2005/8/layout/hierarchy2"/>
    <dgm:cxn modelId="{CA53C003-A124-4AE3-B4A9-5403A6AE456D}" srcId="{E516182C-D6E2-45BA-A497-64A12FD55622}" destId="{FB5003E7-8D97-4506-AAA1-35C7269DA39B}" srcOrd="2" destOrd="0" parTransId="{010BD2E4-B889-4449-856D-07E78FB9A365}" sibTransId="{55EB1F7C-9400-48E4-8167-72D023F78AD6}"/>
    <dgm:cxn modelId="{31D10BF4-6B83-4AC0-8607-2B030B0B68E6}" type="presOf" srcId="{033A059E-0FF1-4D05-AEBC-B6AEBF6980B3}" destId="{A1235255-6AF4-4D49-AA64-05C8DD0FB3AA}" srcOrd="0" destOrd="0" presId="urn:microsoft.com/office/officeart/2005/8/layout/hierarchy2"/>
    <dgm:cxn modelId="{8DB3F904-9398-4D39-9AE1-F9CB75A1127F}" type="presParOf" srcId="{13E52696-2AF8-4E13-9EB5-8CEB1F0BFFBD}" destId="{AE2D4578-6A00-4E41-A34E-C4339122738D}" srcOrd="0" destOrd="0" presId="urn:microsoft.com/office/officeart/2005/8/layout/hierarchy2"/>
    <dgm:cxn modelId="{3DE7ADA2-3C9B-4D1A-B38C-651E758FCBBB}" type="presParOf" srcId="{AE2D4578-6A00-4E41-A34E-C4339122738D}" destId="{A556BDD7-3F11-43EA-8713-077CACFE3148}" srcOrd="0" destOrd="0" presId="urn:microsoft.com/office/officeart/2005/8/layout/hierarchy2"/>
    <dgm:cxn modelId="{753301CC-A29B-4286-A800-4DD5EA6D8941}" type="presParOf" srcId="{AE2D4578-6A00-4E41-A34E-C4339122738D}" destId="{F37CF57C-364B-45A8-B6EC-45FF272A7723}" srcOrd="1" destOrd="0" presId="urn:microsoft.com/office/officeart/2005/8/layout/hierarchy2"/>
    <dgm:cxn modelId="{691B4A09-B50C-45BE-8220-41ADFC4B10C3}" type="presParOf" srcId="{F37CF57C-364B-45A8-B6EC-45FF272A7723}" destId="{A1235255-6AF4-4D49-AA64-05C8DD0FB3AA}" srcOrd="0" destOrd="0" presId="urn:microsoft.com/office/officeart/2005/8/layout/hierarchy2"/>
    <dgm:cxn modelId="{822F8B09-005B-48AF-821D-8271DA190732}" type="presParOf" srcId="{A1235255-6AF4-4D49-AA64-05C8DD0FB3AA}" destId="{7BE66701-3D05-4FE5-A3A6-5136D6DC7E92}" srcOrd="0" destOrd="0" presId="urn:microsoft.com/office/officeart/2005/8/layout/hierarchy2"/>
    <dgm:cxn modelId="{F939FE31-9875-4648-816A-B8BDB616D6E8}" type="presParOf" srcId="{F37CF57C-364B-45A8-B6EC-45FF272A7723}" destId="{89A76803-C025-4E2E-9DD7-A1748EDB4744}" srcOrd="1" destOrd="0" presId="urn:microsoft.com/office/officeart/2005/8/layout/hierarchy2"/>
    <dgm:cxn modelId="{9577D4CA-4629-435B-A7CD-871AAE12909D}" type="presParOf" srcId="{89A76803-C025-4E2E-9DD7-A1748EDB4744}" destId="{E01C39E2-838D-4031-B2E6-79220B79D494}" srcOrd="0" destOrd="0" presId="urn:microsoft.com/office/officeart/2005/8/layout/hierarchy2"/>
    <dgm:cxn modelId="{EF52C35D-37B3-470C-95CB-A020BECDBA9B}" type="presParOf" srcId="{89A76803-C025-4E2E-9DD7-A1748EDB4744}" destId="{28BC6A10-00EE-4801-931B-110D2525B249}" srcOrd="1" destOrd="0" presId="urn:microsoft.com/office/officeart/2005/8/layout/hierarchy2"/>
    <dgm:cxn modelId="{A17FBD68-9F4B-4496-9748-2FB0F455DCE3}" type="presParOf" srcId="{28BC6A10-00EE-4801-931B-110D2525B249}" destId="{6D1662E4-BC81-40CD-B5E7-432E6017346D}" srcOrd="0" destOrd="0" presId="urn:microsoft.com/office/officeart/2005/8/layout/hierarchy2"/>
    <dgm:cxn modelId="{65873C1A-A76E-4C5D-A23A-B56FCA900604}" type="presParOf" srcId="{6D1662E4-BC81-40CD-B5E7-432E6017346D}" destId="{04E169EA-CA42-4AB3-A653-178F2EB5AAAF}" srcOrd="0" destOrd="0" presId="urn:microsoft.com/office/officeart/2005/8/layout/hierarchy2"/>
    <dgm:cxn modelId="{CFB877DF-849F-4DD7-9701-581565ED064E}" type="presParOf" srcId="{28BC6A10-00EE-4801-931B-110D2525B249}" destId="{016AD468-2548-4C04-96EF-3E23B1F4EF3B}" srcOrd="1" destOrd="0" presId="urn:microsoft.com/office/officeart/2005/8/layout/hierarchy2"/>
    <dgm:cxn modelId="{79B6E100-4D91-4887-9A28-4B8AF99747B6}" type="presParOf" srcId="{016AD468-2548-4C04-96EF-3E23B1F4EF3B}" destId="{C3D8805C-1B8F-4488-8C8E-40416050B853}" srcOrd="0" destOrd="0" presId="urn:microsoft.com/office/officeart/2005/8/layout/hierarchy2"/>
    <dgm:cxn modelId="{87FD8E31-70A0-44E2-9AA4-2184DEBB468B}" type="presParOf" srcId="{016AD468-2548-4C04-96EF-3E23B1F4EF3B}" destId="{4212FAC4-731A-4A97-A29C-4468FE7AE960}" srcOrd="1" destOrd="0" presId="urn:microsoft.com/office/officeart/2005/8/layout/hierarchy2"/>
    <dgm:cxn modelId="{4551FB3D-2AAC-4FCF-B795-BF18FAD0A788}" type="presParOf" srcId="{F37CF57C-364B-45A8-B6EC-45FF272A7723}" destId="{3C9A0ADA-D4FF-40DD-872E-D6B6EE3EF90F}" srcOrd="2" destOrd="0" presId="urn:microsoft.com/office/officeart/2005/8/layout/hierarchy2"/>
    <dgm:cxn modelId="{24B765F4-0D77-44AA-8908-B8FD2B32F40B}" type="presParOf" srcId="{3C9A0ADA-D4FF-40DD-872E-D6B6EE3EF90F}" destId="{52A0AEEB-6BC3-4E3B-BB3D-25D3E23A1033}" srcOrd="0" destOrd="0" presId="urn:microsoft.com/office/officeart/2005/8/layout/hierarchy2"/>
    <dgm:cxn modelId="{0FCAAA3E-47B5-43CC-ADEE-B5A0824E2412}" type="presParOf" srcId="{F37CF57C-364B-45A8-B6EC-45FF272A7723}" destId="{941A4F6C-728C-41BA-A69B-8B48D7B51D65}" srcOrd="3" destOrd="0" presId="urn:microsoft.com/office/officeart/2005/8/layout/hierarchy2"/>
    <dgm:cxn modelId="{7AC2E7B0-1E6B-442A-A7BB-B732F8933EFF}" type="presParOf" srcId="{941A4F6C-728C-41BA-A69B-8B48D7B51D65}" destId="{C9034E4B-1D3A-41EE-8929-92E105A0770A}" srcOrd="0" destOrd="0" presId="urn:microsoft.com/office/officeart/2005/8/layout/hierarchy2"/>
    <dgm:cxn modelId="{5C434CAA-8B93-41B8-B4E7-EA2C9E4C5EB5}" type="presParOf" srcId="{941A4F6C-728C-41BA-A69B-8B48D7B51D65}" destId="{1A6A2783-63E0-478E-93E4-F164DC64EFAE}" srcOrd="1" destOrd="0" presId="urn:microsoft.com/office/officeart/2005/8/layout/hierarchy2"/>
    <dgm:cxn modelId="{3FAC006D-29EB-4EFF-AEAA-A8CAF52F46E2}" type="presParOf" srcId="{F37CF57C-364B-45A8-B6EC-45FF272A7723}" destId="{FB564869-E005-49E5-BDCD-07675FEE76C4}" srcOrd="4" destOrd="0" presId="urn:microsoft.com/office/officeart/2005/8/layout/hierarchy2"/>
    <dgm:cxn modelId="{BBB63E3C-FFEB-4E7C-B6FC-A7D030B3D8DC}" type="presParOf" srcId="{FB564869-E005-49E5-BDCD-07675FEE76C4}" destId="{BA70C844-46CC-4999-968F-AA4610DE6BCF}" srcOrd="0" destOrd="0" presId="urn:microsoft.com/office/officeart/2005/8/layout/hierarchy2"/>
    <dgm:cxn modelId="{A35629E1-7270-486D-A677-64524CA07D50}" type="presParOf" srcId="{F37CF57C-364B-45A8-B6EC-45FF272A7723}" destId="{A78F1C74-9F3C-4073-BE49-576FD3F077CF}" srcOrd="5" destOrd="0" presId="urn:microsoft.com/office/officeart/2005/8/layout/hierarchy2"/>
    <dgm:cxn modelId="{CE9CB483-EA8D-43C9-BABB-52910FCDACDB}" type="presParOf" srcId="{A78F1C74-9F3C-4073-BE49-576FD3F077CF}" destId="{6FC630C0-80AB-40EE-8301-3E006AA67B6C}" srcOrd="0" destOrd="0" presId="urn:microsoft.com/office/officeart/2005/8/layout/hierarchy2"/>
    <dgm:cxn modelId="{02F6C0F0-A543-4B37-A1DE-48D2A9E70E24}" type="presParOf" srcId="{A78F1C74-9F3C-4073-BE49-576FD3F077CF}" destId="{4083FD13-476C-4F0B-9A5B-EED494843A25}" srcOrd="1" destOrd="0" presId="urn:microsoft.com/office/officeart/2005/8/layout/hierarchy2"/>
    <dgm:cxn modelId="{BCED806D-AB92-48E0-83D8-8093638D22BA}" type="presParOf" srcId="{4083FD13-476C-4F0B-9A5B-EED494843A25}" destId="{548CDFB4-26CE-4606-9896-E779584B1DB2}" srcOrd="0" destOrd="0" presId="urn:microsoft.com/office/officeart/2005/8/layout/hierarchy2"/>
    <dgm:cxn modelId="{7934D747-3D4B-4C00-9860-E5F5AD7E658D}" type="presParOf" srcId="{548CDFB4-26CE-4606-9896-E779584B1DB2}" destId="{A08B6DB8-921D-4275-A274-2047EB21C6DA}" srcOrd="0" destOrd="0" presId="urn:microsoft.com/office/officeart/2005/8/layout/hierarchy2"/>
    <dgm:cxn modelId="{C5F3C6D0-3724-4DB9-A2C5-5F5787AA962E}" type="presParOf" srcId="{4083FD13-476C-4F0B-9A5B-EED494843A25}" destId="{35043DED-BD08-4504-994E-99BE920EC3EE}" srcOrd="1" destOrd="0" presId="urn:microsoft.com/office/officeart/2005/8/layout/hierarchy2"/>
    <dgm:cxn modelId="{5EABA5D8-B6FE-4DFF-A7B5-F65F6011CD41}" type="presParOf" srcId="{35043DED-BD08-4504-994E-99BE920EC3EE}" destId="{204D7786-5A9A-4B50-9668-7BBCEB4D8CAF}" srcOrd="0" destOrd="0" presId="urn:microsoft.com/office/officeart/2005/8/layout/hierarchy2"/>
    <dgm:cxn modelId="{FDA83884-0658-464A-9192-1238021FCD25}" type="presParOf" srcId="{35043DED-BD08-4504-994E-99BE920EC3EE}" destId="{B3186453-1CB3-4D33-BDF5-503020AF73AC}"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FCB20-9B3C-4F96-999A-4C3B662448CE}">
      <dsp:nvSpPr>
        <dsp:cNvPr id="0" name=""/>
        <dsp:cNvSpPr/>
      </dsp:nvSpPr>
      <dsp:spPr>
        <a:xfrm>
          <a:off x="4098587" y="2078037"/>
          <a:ext cx="518013" cy="1480601"/>
        </a:xfrm>
        <a:custGeom>
          <a:avLst/>
          <a:gdLst/>
          <a:ahLst/>
          <a:cxnLst/>
          <a:rect l="0" t="0" r="0" b="0"/>
          <a:pathLst>
            <a:path>
              <a:moveTo>
                <a:pt x="0" y="0"/>
              </a:moveTo>
              <a:lnTo>
                <a:pt x="259006" y="0"/>
              </a:lnTo>
              <a:lnTo>
                <a:pt x="259006" y="1480601"/>
              </a:lnTo>
              <a:lnTo>
                <a:pt x="518013" y="1480601"/>
              </a:lnTo>
            </a:path>
          </a:pathLst>
        </a:custGeom>
        <a:noFill/>
        <a:ln w="12700" cap="flat" cmpd="sng" algn="ctr">
          <a:solidFill>
            <a:schemeClr val="accent2">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18379" y="2779123"/>
        <a:ext cx="78430" cy="78430"/>
      </dsp:txXfrm>
    </dsp:sp>
    <dsp:sp modelId="{4C65A840-0CAA-4B86-991C-9C29A1DC15D6}">
      <dsp:nvSpPr>
        <dsp:cNvPr id="0" name=""/>
        <dsp:cNvSpPr/>
      </dsp:nvSpPr>
      <dsp:spPr>
        <a:xfrm>
          <a:off x="4098587" y="2078037"/>
          <a:ext cx="518013" cy="493533"/>
        </a:xfrm>
        <a:custGeom>
          <a:avLst/>
          <a:gdLst/>
          <a:ahLst/>
          <a:cxnLst/>
          <a:rect l="0" t="0" r="0" b="0"/>
          <a:pathLst>
            <a:path>
              <a:moveTo>
                <a:pt x="0" y="0"/>
              </a:moveTo>
              <a:lnTo>
                <a:pt x="259006" y="0"/>
              </a:lnTo>
              <a:lnTo>
                <a:pt x="259006" y="493533"/>
              </a:lnTo>
              <a:lnTo>
                <a:pt x="518013" y="493533"/>
              </a:lnTo>
            </a:path>
          </a:pathLst>
        </a:custGeom>
        <a:noFill/>
        <a:ln w="12700" cap="flat" cmpd="sng" algn="ctr">
          <a:solidFill>
            <a:schemeClr val="accent2">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39707" y="2306917"/>
        <a:ext cx="35774" cy="35774"/>
      </dsp:txXfrm>
    </dsp:sp>
    <dsp:sp modelId="{529307AF-8485-4FB7-818B-E64E0A113B54}">
      <dsp:nvSpPr>
        <dsp:cNvPr id="0" name=""/>
        <dsp:cNvSpPr/>
      </dsp:nvSpPr>
      <dsp:spPr>
        <a:xfrm>
          <a:off x="4098587" y="1584503"/>
          <a:ext cx="518013" cy="493533"/>
        </a:xfrm>
        <a:custGeom>
          <a:avLst/>
          <a:gdLst/>
          <a:ahLst/>
          <a:cxnLst/>
          <a:rect l="0" t="0" r="0" b="0"/>
          <a:pathLst>
            <a:path>
              <a:moveTo>
                <a:pt x="0" y="493533"/>
              </a:moveTo>
              <a:lnTo>
                <a:pt x="259006" y="493533"/>
              </a:lnTo>
              <a:lnTo>
                <a:pt x="259006" y="0"/>
              </a:lnTo>
              <a:lnTo>
                <a:pt x="518013" y="0"/>
              </a:lnTo>
            </a:path>
          </a:pathLst>
        </a:custGeom>
        <a:noFill/>
        <a:ln w="12700" cap="flat" cmpd="sng" algn="ctr">
          <a:solidFill>
            <a:schemeClr val="accent2">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39707" y="1813383"/>
        <a:ext cx="35774" cy="35774"/>
      </dsp:txXfrm>
    </dsp:sp>
    <dsp:sp modelId="{9C516B92-8BC4-4427-A408-6660D84E9672}">
      <dsp:nvSpPr>
        <dsp:cNvPr id="0" name=""/>
        <dsp:cNvSpPr/>
      </dsp:nvSpPr>
      <dsp:spPr>
        <a:xfrm>
          <a:off x="4098587" y="597435"/>
          <a:ext cx="518013" cy="1480601"/>
        </a:xfrm>
        <a:custGeom>
          <a:avLst/>
          <a:gdLst/>
          <a:ahLst/>
          <a:cxnLst/>
          <a:rect l="0" t="0" r="0" b="0"/>
          <a:pathLst>
            <a:path>
              <a:moveTo>
                <a:pt x="0" y="1480601"/>
              </a:moveTo>
              <a:lnTo>
                <a:pt x="259006" y="1480601"/>
              </a:lnTo>
              <a:lnTo>
                <a:pt x="259006" y="0"/>
              </a:lnTo>
              <a:lnTo>
                <a:pt x="518013" y="0"/>
              </a:lnTo>
            </a:path>
          </a:pathLst>
        </a:custGeom>
        <a:noFill/>
        <a:ln w="12700" cap="flat" cmpd="sng" algn="ctr">
          <a:solidFill>
            <a:schemeClr val="accent2">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18379" y="1298521"/>
        <a:ext cx="78430" cy="78430"/>
      </dsp:txXfrm>
    </dsp:sp>
    <dsp:sp modelId="{C00BF13C-39D1-4DD4-B435-9CA230B182AC}">
      <dsp:nvSpPr>
        <dsp:cNvPr id="0" name=""/>
        <dsp:cNvSpPr/>
      </dsp:nvSpPr>
      <dsp:spPr>
        <a:xfrm rot="16200000">
          <a:off x="1625722" y="1683210"/>
          <a:ext cx="4156075" cy="789654"/>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chilly" dir="t"/>
        </a:scene3d>
      </dsp:spPr>
      <dsp:style>
        <a:lnRef idx="0">
          <a:schemeClr val="accent2"/>
        </a:lnRef>
        <a:fillRef idx="3">
          <a:schemeClr val="accent2"/>
        </a:fillRef>
        <a:effectRef idx="3">
          <a:schemeClr val="accent2"/>
        </a:effectRef>
        <a:fontRef idx="minor">
          <a:schemeClr val="lt1"/>
        </a:fontRef>
      </dsp:style>
      <ds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en-US" sz="5100" b="0" kern="1200" cap="none" spc="0" dirty="0" smtClean="0">
              <a:ln w="0"/>
              <a:solidFill>
                <a:schemeClr val="tx1"/>
              </a:solidFill>
              <a:effectLst>
                <a:outerShdw blurRad="38100" dist="19050" dir="2700000" algn="tl" rotWithShape="0">
                  <a:schemeClr val="dk1">
                    <a:alpha val="40000"/>
                  </a:schemeClr>
                </a:outerShdw>
              </a:effectLst>
            </a:rPr>
            <a:t>Hierarchy</a:t>
          </a:r>
          <a:endParaRPr lang="en-US" sz="5100" b="0" kern="1200" cap="none" spc="0" dirty="0">
            <a:ln w="0"/>
            <a:solidFill>
              <a:schemeClr val="tx1"/>
            </a:solidFill>
            <a:effectLst>
              <a:outerShdw blurRad="38100" dist="19050" dir="2700000" algn="tl" rotWithShape="0">
                <a:schemeClr val="dk1">
                  <a:alpha val="40000"/>
                </a:schemeClr>
              </a:outerShdw>
            </a:effectLst>
          </a:endParaRPr>
        </a:p>
      </dsp:txBody>
      <dsp:txXfrm>
        <a:off x="1625722" y="1683210"/>
        <a:ext cx="4156075" cy="789654"/>
      </dsp:txXfrm>
    </dsp:sp>
    <dsp:sp modelId="{21B29A06-F585-4FFF-A58F-071CAC817772}">
      <dsp:nvSpPr>
        <dsp:cNvPr id="0" name=""/>
        <dsp:cNvSpPr/>
      </dsp:nvSpPr>
      <dsp:spPr>
        <a:xfrm>
          <a:off x="4616600" y="202608"/>
          <a:ext cx="2590065" cy="789654"/>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chilly" dir="t"/>
        </a:scene3d>
      </dsp:spPr>
      <dsp:style>
        <a:lnRef idx="0">
          <a:schemeClr val="accent2"/>
        </a:lnRef>
        <a:fillRef idx="3">
          <a:schemeClr val="accent2"/>
        </a:fillRef>
        <a:effectRef idx="3">
          <a:schemeClr val="accent2"/>
        </a:effectRef>
        <a:fontRef idx="minor">
          <a:schemeClr val="lt1"/>
        </a:fontRef>
      </dsp:style>
      <ds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en-US" sz="5100" b="0" kern="1200" cap="none" spc="0" dirty="0" smtClean="0">
              <a:ln w="0"/>
              <a:solidFill>
                <a:schemeClr val="tx1"/>
              </a:solidFill>
              <a:effectLst>
                <a:outerShdw blurRad="38100" dist="19050" dir="2700000" algn="tl" rotWithShape="0">
                  <a:schemeClr val="dk1">
                    <a:alpha val="40000"/>
                  </a:schemeClr>
                </a:outerShdw>
              </a:effectLst>
            </a:rPr>
            <a:t>ACB</a:t>
          </a:r>
          <a:endParaRPr lang="en-US" sz="5100" b="0" kern="1200" cap="none" spc="0" dirty="0">
            <a:ln w="0"/>
            <a:solidFill>
              <a:schemeClr val="tx1"/>
            </a:solidFill>
            <a:effectLst>
              <a:outerShdw blurRad="38100" dist="19050" dir="2700000" algn="tl" rotWithShape="0">
                <a:schemeClr val="dk1">
                  <a:alpha val="40000"/>
                </a:schemeClr>
              </a:outerShdw>
            </a:effectLst>
          </a:endParaRPr>
        </a:p>
      </dsp:txBody>
      <dsp:txXfrm>
        <a:off x="4616600" y="202608"/>
        <a:ext cx="2590065" cy="789654"/>
      </dsp:txXfrm>
    </dsp:sp>
    <dsp:sp modelId="{37A02A53-BDA2-46F2-A653-1AC2B226CE02}">
      <dsp:nvSpPr>
        <dsp:cNvPr id="0" name=""/>
        <dsp:cNvSpPr/>
      </dsp:nvSpPr>
      <dsp:spPr>
        <a:xfrm>
          <a:off x="4616600" y="1189676"/>
          <a:ext cx="2590065" cy="789654"/>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chilly" dir="t"/>
        </a:scene3d>
      </dsp:spPr>
      <dsp:style>
        <a:lnRef idx="0">
          <a:schemeClr val="accent2"/>
        </a:lnRef>
        <a:fillRef idx="3">
          <a:schemeClr val="accent2"/>
        </a:fillRef>
        <a:effectRef idx="3">
          <a:schemeClr val="accent2"/>
        </a:effectRef>
        <a:fontRef idx="minor">
          <a:schemeClr val="lt1"/>
        </a:fontRef>
      </dsp:style>
      <ds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en-US" sz="5100" b="0" kern="1200" cap="none" spc="0" dirty="0" smtClean="0">
              <a:ln w="0"/>
              <a:solidFill>
                <a:schemeClr val="tx1"/>
              </a:solidFill>
              <a:effectLst>
                <a:outerShdw blurRad="38100" dist="19050" dir="2700000" algn="tl" rotWithShape="0">
                  <a:schemeClr val="dk1">
                    <a:alpha val="40000"/>
                  </a:schemeClr>
                </a:outerShdw>
              </a:effectLst>
            </a:rPr>
            <a:t>ACE</a:t>
          </a:r>
          <a:endParaRPr lang="en-US" sz="5100" b="0" kern="1200" cap="none" spc="0" dirty="0">
            <a:ln w="0"/>
            <a:solidFill>
              <a:schemeClr val="tx1"/>
            </a:solidFill>
            <a:effectLst>
              <a:outerShdw blurRad="38100" dist="19050" dir="2700000" algn="tl" rotWithShape="0">
                <a:schemeClr val="dk1">
                  <a:alpha val="40000"/>
                </a:schemeClr>
              </a:outerShdw>
            </a:effectLst>
          </a:endParaRPr>
        </a:p>
      </dsp:txBody>
      <dsp:txXfrm>
        <a:off x="4616600" y="1189676"/>
        <a:ext cx="2590065" cy="789654"/>
      </dsp:txXfrm>
    </dsp:sp>
    <dsp:sp modelId="{6D7E31C2-DBC5-4288-94C0-BBF96D4A1502}">
      <dsp:nvSpPr>
        <dsp:cNvPr id="0" name=""/>
        <dsp:cNvSpPr/>
      </dsp:nvSpPr>
      <dsp:spPr>
        <a:xfrm>
          <a:off x="4616600" y="2176744"/>
          <a:ext cx="2590065" cy="789654"/>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chilly" dir="t"/>
        </a:scene3d>
      </dsp:spPr>
      <dsp:style>
        <a:lnRef idx="0">
          <a:schemeClr val="accent2"/>
        </a:lnRef>
        <a:fillRef idx="3">
          <a:schemeClr val="accent2"/>
        </a:fillRef>
        <a:effectRef idx="3">
          <a:schemeClr val="accent2"/>
        </a:effectRef>
        <a:fontRef idx="minor">
          <a:schemeClr val="lt1"/>
        </a:fontRef>
      </dsp:style>
      <ds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en-US" sz="5100" b="0" kern="1200" cap="none" spc="0" dirty="0" smtClean="0">
              <a:ln w="0"/>
              <a:solidFill>
                <a:schemeClr val="tx1"/>
              </a:solidFill>
              <a:effectLst>
                <a:outerShdw blurRad="38100" dist="19050" dir="2700000" algn="tl" rotWithShape="0">
                  <a:schemeClr val="dk1">
                    <a:alpha val="40000"/>
                  </a:schemeClr>
                </a:outerShdw>
              </a:effectLst>
            </a:rPr>
            <a:t>I&amp;A</a:t>
          </a:r>
          <a:endParaRPr lang="en-US" sz="5100" b="0" kern="1200" cap="none" spc="0" dirty="0">
            <a:ln w="0"/>
            <a:solidFill>
              <a:schemeClr val="tx1"/>
            </a:solidFill>
            <a:effectLst>
              <a:outerShdw blurRad="38100" dist="19050" dir="2700000" algn="tl" rotWithShape="0">
                <a:schemeClr val="dk1">
                  <a:alpha val="40000"/>
                </a:schemeClr>
              </a:outerShdw>
            </a:effectLst>
          </a:endParaRPr>
        </a:p>
      </dsp:txBody>
      <dsp:txXfrm>
        <a:off x="4616600" y="2176744"/>
        <a:ext cx="2590065" cy="789654"/>
      </dsp:txXfrm>
    </dsp:sp>
    <dsp:sp modelId="{57C578C6-E10A-4C62-BA54-76D715DF8CCD}">
      <dsp:nvSpPr>
        <dsp:cNvPr id="0" name=""/>
        <dsp:cNvSpPr/>
      </dsp:nvSpPr>
      <dsp:spPr>
        <a:xfrm>
          <a:off x="4616600" y="3163812"/>
          <a:ext cx="2590065" cy="789654"/>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chilly" dir="t"/>
        </a:scene3d>
      </dsp:spPr>
      <dsp:style>
        <a:lnRef idx="0">
          <a:schemeClr val="accent2"/>
        </a:lnRef>
        <a:fillRef idx="3">
          <a:schemeClr val="accent2"/>
        </a:fillRef>
        <a:effectRef idx="3">
          <a:schemeClr val="accent2"/>
        </a:effectRef>
        <a:fontRef idx="minor">
          <a:schemeClr val="lt1"/>
        </a:fontRef>
      </dsp:style>
      <ds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en-US" sz="5100" b="0" kern="1200" cap="none" spc="0" dirty="0" smtClean="0">
              <a:ln w="0"/>
              <a:solidFill>
                <a:schemeClr val="tx1"/>
              </a:solidFill>
              <a:effectLst>
                <a:outerShdw blurRad="38100" dist="19050" dir="2700000" algn="tl" rotWithShape="0">
                  <a:schemeClr val="dk1">
                    <a:alpha val="40000"/>
                  </a:schemeClr>
                </a:outerShdw>
              </a:effectLst>
            </a:rPr>
            <a:t>ZACE</a:t>
          </a:r>
          <a:endParaRPr lang="en-US" sz="5100" b="0" kern="1200" cap="none" spc="0" dirty="0">
            <a:ln w="0"/>
            <a:solidFill>
              <a:schemeClr val="tx1"/>
            </a:solidFill>
            <a:effectLst>
              <a:outerShdw blurRad="38100" dist="19050" dir="2700000" algn="tl" rotWithShape="0">
                <a:schemeClr val="dk1">
                  <a:alpha val="40000"/>
                </a:schemeClr>
              </a:outerShdw>
            </a:effectLst>
          </a:endParaRPr>
        </a:p>
      </dsp:txBody>
      <dsp:txXfrm>
        <a:off x="4616600" y="3163812"/>
        <a:ext cx="2590065" cy="78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56BDD7-3F11-43EA-8713-077CACFE3148}">
      <dsp:nvSpPr>
        <dsp:cNvPr id="0" name=""/>
        <dsp:cNvSpPr/>
      </dsp:nvSpPr>
      <dsp:spPr>
        <a:xfrm>
          <a:off x="0" y="2260895"/>
          <a:ext cx="2413000" cy="12065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Committee for Selection</a:t>
          </a:r>
          <a:endParaRPr lang="en-US" sz="2400" kern="1200" dirty="0"/>
        </a:p>
      </dsp:txBody>
      <dsp:txXfrm>
        <a:off x="35337" y="2296232"/>
        <a:ext cx="2342326" cy="1135826"/>
      </dsp:txXfrm>
    </dsp:sp>
    <dsp:sp modelId="{A1235255-6AF4-4D49-AA64-05C8DD0FB3AA}">
      <dsp:nvSpPr>
        <dsp:cNvPr id="0" name=""/>
        <dsp:cNvSpPr/>
      </dsp:nvSpPr>
      <dsp:spPr>
        <a:xfrm rot="18325953">
          <a:off x="2062783" y="2165100"/>
          <a:ext cx="1666684" cy="40078"/>
        </a:xfrm>
        <a:custGeom>
          <a:avLst/>
          <a:gdLst/>
          <a:ahLst/>
          <a:cxnLst/>
          <a:rect l="0" t="0" r="0" b="0"/>
          <a:pathLst>
            <a:path>
              <a:moveTo>
                <a:pt x="0" y="20039"/>
              </a:moveTo>
              <a:lnTo>
                <a:pt x="1666684" y="200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54458" y="2143472"/>
        <a:ext cx="83334" cy="83334"/>
      </dsp:txXfrm>
    </dsp:sp>
    <dsp:sp modelId="{E01C39E2-838D-4031-B2E6-79220B79D494}">
      <dsp:nvSpPr>
        <dsp:cNvPr id="0" name=""/>
        <dsp:cNvSpPr/>
      </dsp:nvSpPr>
      <dsp:spPr>
        <a:xfrm>
          <a:off x="3379250" y="902883"/>
          <a:ext cx="2413000" cy="12065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Chartered Accountant</a:t>
          </a:r>
          <a:endParaRPr lang="en-US" sz="2400" kern="1200" dirty="0"/>
        </a:p>
      </dsp:txBody>
      <dsp:txXfrm>
        <a:off x="3414587" y="938220"/>
        <a:ext cx="2342326" cy="1135826"/>
      </dsp:txXfrm>
    </dsp:sp>
    <dsp:sp modelId="{6D1662E4-BC81-40CD-B5E7-432E6017346D}">
      <dsp:nvSpPr>
        <dsp:cNvPr id="0" name=""/>
        <dsp:cNvSpPr/>
      </dsp:nvSpPr>
      <dsp:spPr>
        <a:xfrm rot="2226103">
          <a:off x="5670914" y="1847664"/>
          <a:ext cx="1198776" cy="40078"/>
        </a:xfrm>
        <a:custGeom>
          <a:avLst/>
          <a:gdLst/>
          <a:ahLst/>
          <a:cxnLst/>
          <a:rect l="0" t="0" r="0" b="0"/>
          <a:pathLst>
            <a:path>
              <a:moveTo>
                <a:pt x="0" y="20039"/>
              </a:moveTo>
              <a:lnTo>
                <a:pt x="1198776" y="2003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240333" y="1837733"/>
        <a:ext cx="59938" cy="59938"/>
      </dsp:txXfrm>
    </dsp:sp>
    <dsp:sp modelId="{C3D8805C-1B8F-4488-8C8E-40416050B853}">
      <dsp:nvSpPr>
        <dsp:cNvPr id="0" name=""/>
        <dsp:cNvSpPr/>
      </dsp:nvSpPr>
      <dsp:spPr>
        <a:xfrm>
          <a:off x="6748354" y="1257473"/>
          <a:ext cx="2394854" cy="19435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GM- I&amp;A, Corp Credit, Mid Corp, CMC, MSME, COO &amp; Accts</a:t>
          </a:r>
          <a:endParaRPr lang="en-US" sz="2400" kern="1200" dirty="0"/>
        </a:p>
      </dsp:txBody>
      <dsp:txXfrm>
        <a:off x="6805280" y="1314399"/>
        <a:ext cx="2281002" cy="1829747"/>
      </dsp:txXfrm>
    </dsp:sp>
    <dsp:sp modelId="{3C9A0ADA-D4FF-40DD-872E-D6B6EE3EF90F}">
      <dsp:nvSpPr>
        <dsp:cNvPr id="0" name=""/>
        <dsp:cNvSpPr/>
      </dsp:nvSpPr>
      <dsp:spPr>
        <a:xfrm rot="104791">
          <a:off x="2412775" y="2858837"/>
          <a:ext cx="966699" cy="40078"/>
        </a:xfrm>
        <a:custGeom>
          <a:avLst/>
          <a:gdLst/>
          <a:ahLst/>
          <a:cxnLst/>
          <a:rect l="0" t="0" r="0" b="0"/>
          <a:pathLst>
            <a:path>
              <a:moveTo>
                <a:pt x="0" y="20039"/>
              </a:moveTo>
              <a:lnTo>
                <a:pt x="966699" y="200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71958" y="2854709"/>
        <a:ext cx="48334" cy="48334"/>
      </dsp:txXfrm>
    </dsp:sp>
    <dsp:sp modelId="{C9034E4B-1D3A-41EE-8929-92E105A0770A}">
      <dsp:nvSpPr>
        <dsp:cNvPr id="0" name=""/>
        <dsp:cNvSpPr/>
      </dsp:nvSpPr>
      <dsp:spPr>
        <a:xfrm>
          <a:off x="3379250" y="2290358"/>
          <a:ext cx="2413000" cy="12065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Cost Accountant</a:t>
          </a:r>
          <a:endParaRPr lang="en-US" sz="2400" kern="1200" dirty="0"/>
        </a:p>
      </dsp:txBody>
      <dsp:txXfrm>
        <a:off x="3414587" y="2325695"/>
        <a:ext cx="2342326" cy="1135826"/>
      </dsp:txXfrm>
    </dsp:sp>
    <dsp:sp modelId="{FB564869-E005-49E5-BDCD-07675FEE76C4}">
      <dsp:nvSpPr>
        <dsp:cNvPr id="0" name=""/>
        <dsp:cNvSpPr/>
      </dsp:nvSpPr>
      <dsp:spPr>
        <a:xfrm rot="3342528">
          <a:off x="2038606" y="3552575"/>
          <a:ext cx="1715037" cy="40078"/>
        </a:xfrm>
        <a:custGeom>
          <a:avLst/>
          <a:gdLst/>
          <a:ahLst/>
          <a:cxnLst/>
          <a:rect l="0" t="0" r="0" b="0"/>
          <a:pathLst>
            <a:path>
              <a:moveTo>
                <a:pt x="0" y="20039"/>
              </a:moveTo>
              <a:lnTo>
                <a:pt x="1715037" y="200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2853249" y="3529738"/>
        <a:ext cx="85751" cy="85751"/>
      </dsp:txXfrm>
    </dsp:sp>
    <dsp:sp modelId="{6FC630C0-80AB-40EE-8301-3E006AA67B6C}">
      <dsp:nvSpPr>
        <dsp:cNvPr id="0" name=""/>
        <dsp:cNvSpPr/>
      </dsp:nvSpPr>
      <dsp:spPr>
        <a:xfrm>
          <a:off x="3379250" y="3677833"/>
          <a:ext cx="2413000" cy="12065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Retired Officer</a:t>
          </a:r>
          <a:endParaRPr lang="en-US" sz="2400" kern="1200" dirty="0"/>
        </a:p>
      </dsp:txBody>
      <dsp:txXfrm>
        <a:off x="3414587" y="3713170"/>
        <a:ext cx="2342326" cy="1135826"/>
      </dsp:txXfrm>
    </dsp:sp>
    <dsp:sp modelId="{548CDFB4-26CE-4606-9896-E779584B1DB2}">
      <dsp:nvSpPr>
        <dsp:cNvPr id="0" name=""/>
        <dsp:cNvSpPr/>
      </dsp:nvSpPr>
      <dsp:spPr>
        <a:xfrm>
          <a:off x="5792251" y="4261044"/>
          <a:ext cx="965200" cy="40078"/>
        </a:xfrm>
        <a:custGeom>
          <a:avLst/>
          <a:gdLst/>
          <a:ahLst/>
          <a:cxnLst/>
          <a:rect l="0" t="0" r="0" b="0"/>
          <a:pathLst>
            <a:path>
              <a:moveTo>
                <a:pt x="0" y="20039"/>
              </a:moveTo>
              <a:lnTo>
                <a:pt x="965200" y="2003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250721" y="4256953"/>
        <a:ext cx="48260" cy="48260"/>
      </dsp:txXfrm>
    </dsp:sp>
    <dsp:sp modelId="{204D7786-5A9A-4B50-9668-7BBCEB4D8CAF}">
      <dsp:nvSpPr>
        <dsp:cNvPr id="0" name=""/>
        <dsp:cNvSpPr/>
      </dsp:nvSpPr>
      <dsp:spPr>
        <a:xfrm>
          <a:off x="6757451" y="3677833"/>
          <a:ext cx="2413000" cy="12065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GM- I&amp;A, HRM, DGM (</a:t>
          </a:r>
          <a:r>
            <a:rPr lang="en-US" sz="2400" kern="1200" dirty="0" err="1" smtClean="0"/>
            <a:t>Vig</a:t>
          </a:r>
          <a:r>
            <a:rPr lang="en-US" sz="2400" kern="1200" dirty="0" smtClean="0"/>
            <a:t>) &amp; CRO</a:t>
          </a:r>
          <a:endParaRPr lang="en-US" sz="2400" kern="1200" dirty="0"/>
        </a:p>
      </dsp:txBody>
      <dsp:txXfrm>
        <a:off x="6792788" y="3713170"/>
        <a:ext cx="2342326" cy="1135826"/>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5E78B-FE7C-474B-AC91-ABC1B62969E2}" type="datetimeFigureOut">
              <a:rPr lang="en-US" smtClean="0"/>
              <a:t>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50B4EB-D9F6-4F2F-973A-15D71B3F5057}" type="slidenum">
              <a:rPr lang="en-US" smtClean="0"/>
              <a:t>‹#›</a:t>
            </a:fld>
            <a:endParaRPr lang="en-US"/>
          </a:p>
        </p:txBody>
      </p:sp>
    </p:spTree>
    <p:extLst>
      <p:ext uri="{BB962C8B-B14F-4D97-AF65-F5344CB8AC3E}">
        <p14:creationId xmlns:p14="http://schemas.microsoft.com/office/powerpoint/2010/main" val="406278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1</a:t>
            </a:fld>
            <a:endParaRPr lang="en-US"/>
          </a:p>
        </p:txBody>
      </p:sp>
    </p:spTree>
    <p:extLst>
      <p:ext uri="{BB962C8B-B14F-4D97-AF65-F5344CB8AC3E}">
        <p14:creationId xmlns:p14="http://schemas.microsoft.com/office/powerpoint/2010/main" val="153868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3</a:t>
            </a:fld>
            <a:endParaRPr lang="en-US"/>
          </a:p>
        </p:txBody>
      </p:sp>
    </p:spTree>
    <p:extLst>
      <p:ext uri="{BB962C8B-B14F-4D97-AF65-F5344CB8AC3E}">
        <p14:creationId xmlns:p14="http://schemas.microsoft.com/office/powerpoint/2010/main" val="2015490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4</a:t>
            </a:fld>
            <a:endParaRPr lang="en-US"/>
          </a:p>
        </p:txBody>
      </p:sp>
    </p:spTree>
    <p:extLst>
      <p:ext uri="{BB962C8B-B14F-4D97-AF65-F5344CB8AC3E}">
        <p14:creationId xmlns:p14="http://schemas.microsoft.com/office/powerpoint/2010/main" val="3667314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5</a:t>
            </a:fld>
            <a:endParaRPr lang="en-US"/>
          </a:p>
        </p:txBody>
      </p:sp>
    </p:spTree>
    <p:extLst>
      <p:ext uri="{BB962C8B-B14F-4D97-AF65-F5344CB8AC3E}">
        <p14:creationId xmlns:p14="http://schemas.microsoft.com/office/powerpoint/2010/main" val="798514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6</a:t>
            </a:fld>
            <a:endParaRPr lang="en-US"/>
          </a:p>
        </p:txBody>
      </p:sp>
    </p:spTree>
    <p:extLst>
      <p:ext uri="{BB962C8B-B14F-4D97-AF65-F5344CB8AC3E}">
        <p14:creationId xmlns:p14="http://schemas.microsoft.com/office/powerpoint/2010/main" val="4250932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7</a:t>
            </a:fld>
            <a:endParaRPr lang="en-US"/>
          </a:p>
        </p:txBody>
      </p:sp>
    </p:spTree>
    <p:extLst>
      <p:ext uri="{BB962C8B-B14F-4D97-AF65-F5344CB8AC3E}">
        <p14:creationId xmlns:p14="http://schemas.microsoft.com/office/powerpoint/2010/main" val="471152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8</a:t>
            </a:fld>
            <a:endParaRPr lang="en-US"/>
          </a:p>
        </p:txBody>
      </p:sp>
    </p:spTree>
    <p:extLst>
      <p:ext uri="{BB962C8B-B14F-4D97-AF65-F5344CB8AC3E}">
        <p14:creationId xmlns:p14="http://schemas.microsoft.com/office/powerpoint/2010/main" val="2603534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9</a:t>
            </a:fld>
            <a:endParaRPr lang="en-US"/>
          </a:p>
        </p:txBody>
      </p:sp>
    </p:spTree>
    <p:extLst>
      <p:ext uri="{BB962C8B-B14F-4D97-AF65-F5344CB8AC3E}">
        <p14:creationId xmlns:p14="http://schemas.microsoft.com/office/powerpoint/2010/main" val="4212425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15</a:t>
            </a:fld>
            <a:endParaRPr lang="en-US"/>
          </a:p>
        </p:txBody>
      </p:sp>
    </p:spTree>
    <p:extLst>
      <p:ext uri="{BB962C8B-B14F-4D97-AF65-F5344CB8AC3E}">
        <p14:creationId xmlns:p14="http://schemas.microsoft.com/office/powerpoint/2010/main" val="104863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16</a:t>
            </a:fld>
            <a:endParaRPr lang="en-US"/>
          </a:p>
        </p:txBody>
      </p:sp>
    </p:spTree>
    <p:extLst>
      <p:ext uri="{BB962C8B-B14F-4D97-AF65-F5344CB8AC3E}">
        <p14:creationId xmlns:p14="http://schemas.microsoft.com/office/powerpoint/2010/main" val="1941008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17</a:t>
            </a:fld>
            <a:endParaRPr lang="en-US"/>
          </a:p>
        </p:txBody>
      </p:sp>
    </p:spTree>
    <p:extLst>
      <p:ext uri="{BB962C8B-B14F-4D97-AF65-F5344CB8AC3E}">
        <p14:creationId xmlns:p14="http://schemas.microsoft.com/office/powerpoint/2010/main" val="3700702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18</a:t>
            </a:fld>
            <a:endParaRPr lang="en-US"/>
          </a:p>
        </p:txBody>
      </p:sp>
    </p:spTree>
    <p:extLst>
      <p:ext uri="{BB962C8B-B14F-4D97-AF65-F5344CB8AC3E}">
        <p14:creationId xmlns:p14="http://schemas.microsoft.com/office/powerpoint/2010/main" val="298444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19</a:t>
            </a:fld>
            <a:endParaRPr lang="en-US"/>
          </a:p>
        </p:txBody>
      </p:sp>
    </p:spTree>
    <p:extLst>
      <p:ext uri="{BB962C8B-B14F-4D97-AF65-F5344CB8AC3E}">
        <p14:creationId xmlns:p14="http://schemas.microsoft.com/office/powerpoint/2010/main" val="292696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20</a:t>
            </a:fld>
            <a:endParaRPr lang="en-US"/>
          </a:p>
        </p:txBody>
      </p:sp>
    </p:spTree>
    <p:extLst>
      <p:ext uri="{BB962C8B-B14F-4D97-AF65-F5344CB8AC3E}">
        <p14:creationId xmlns:p14="http://schemas.microsoft.com/office/powerpoint/2010/main" val="1647062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21</a:t>
            </a:fld>
            <a:endParaRPr lang="en-US"/>
          </a:p>
        </p:txBody>
      </p:sp>
    </p:spTree>
    <p:extLst>
      <p:ext uri="{BB962C8B-B14F-4D97-AF65-F5344CB8AC3E}">
        <p14:creationId xmlns:p14="http://schemas.microsoft.com/office/powerpoint/2010/main" val="1757291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22</a:t>
            </a:fld>
            <a:endParaRPr lang="en-US"/>
          </a:p>
        </p:txBody>
      </p:sp>
    </p:spTree>
    <p:extLst>
      <p:ext uri="{BB962C8B-B14F-4D97-AF65-F5344CB8AC3E}">
        <p14:creationId xmlns:p14="http://schemas.microsoft.com/office/powerpoint/2010/main" val="2358418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23</a:t>
            </a:fld>
            <a:endParaRPr lang="en-US"/>
          </a:p>
        </p:txBody>
      </p:sp>
    </p:spTree>
    <p:extLst>
      <p:ext uri="{BB962C8B-B14F-4D97-AF65-F5344CB8AC3E}">
        <p14:creationId xmlns:p14="http://schemas.microsoft.com/office/powerpoint/2010/main" val="2451683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24</a:t>
            </a:fld>
            <a:endParaRPr lang="en-US"/>
          </a:p>
        </p:txBody>
      </p:sp>
    </p:spTree>
    <p:extLst>
      <p:ext uri="{BB962C8B-B14F-4D97-AF65-F5344CB8AC3E}">
        <p14:creationId xmlns:p14="http://schemas.microsoft.com/office/powerpoint/2010/main" val="1234869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25</a:t>
            </a:fld>
            <a:endParaRPr lang="en-US"/>
          </a:p>
        </p:txBody>
      </p:sp>
    </p:spTree>
    <p:extLst>
      <p:ext uri="{BB962C8B-B14F-4D97-AF65-F5344CB8AC3E}">
        <p14:creationId xmlns:p14="http://schemas.microsoft.com/office/powerpoint/2010/main" val="642559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26</a:t>
            </a:fld>
            <a:endParaRPr lang="en-US"/>
          </a:p>
        </p:txBody>
      </p:sp>
    </p:spTree>
    <p:extLst>
      <p:ext uri="{BB962C8B-B14F-4D97-AF65-F5344CB8AC3E}">
        <p14:creationId xmlns:p14="http://schemas.microsoft.com/office/powerpoint/2010/main" val="4151227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27</a:t>
            </a:fld>
            <a:endParaRPr lang="en-US"/>
          </a:p>
        </p:txBody>
      </p:sp>
    </p:spTree>
    <p:extLst>
      <p:ext uri="{BB962C8B-B14F-4D97-AF65-F5344CB8AC3E}">
        <p14:creationId xmlns:p14="http://schemas.microsoft.com/office/powerpoint/2010/main" val="33167623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solidFill>
          <a:schemeClr val="accent1"/>
        </a:solidFill>
        <a:effectLst/>
      </p:bgPr>
    </p:bg>
    <p:spTree>
      <p:nvGrpSpPr>
        <p:cNvPr id="1" name=""/>
        <p:cNvGrpSpPr/>
        <p:nvPr/>
      </p:nvGrpSpPr>
      <p:grpSpPr>
        <a:xfrm>
          <a:off x="0" y="0"/>
          <a:ext cx="0" cy="0"/>
          <a:chOff x="0" y="0"/>
          <a:chExt cx="0" cy="0"/>
        </a:xfrm>
      </p:grpSpPr>
      <p:pic>
        <p:nvPicPr>
          <p:cNvPr id="3" name="Picture 2" descr="A picture containing person, indoor, sitting, using&#10;&#10;Description automatically generated">
            <a:extLst>
              <a:ext uri="{FF2B5EF4-FFF2-40B4-BE49-F238E27FC236}">
                <a16:creationId xmlns:a16="http://schemas.microsoft.com/office/drawing/2014/main" id="{20454C67-A664-1948-8DAD-7F16204D547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Shape">
            <a:extLst>
              <a:ext uri="{FF2B5EF4-FFF2-40B4-BE49-F238E27FC236}">
                <a16:creationId xmlns:a16="http://schemas.microsoft.com/office/drawing/2014/main" id="{32E23C93-3A60-C646-A082-DEDFAB944BF4}"/>
              </a:ext>
            </a:extLst>
          </p:cNvPr>
          <p:cNvSpPr/>
          <p:nvPr/>
        </p:nvSpPr>
        <p:spPr>
          <a:xfrm>
            <a:off x="4098279" y="0"/>
            <a:ext cx="8110241" cy="5410360"/>
          </a:xfrm>
          <a:custGeom>
            <a:avLst/>
            <a:gdLst/>
            <a:ahLst/>
            <a:cxnLst>
              <a:cxn ang="0">
                <a:pos x="wd2" y="hd2"/>
              </a:cxn>
              <a:cxn ang="5400000">
                <a:pos x="wd2" y="hd2"/>
              </a:cxn>
              <a:cxn ang="10800000">
                <a:pos x="wd2" y="hd2"/>
              </a:cxn>
              <a:cxn ang="16200000">
                <a:pos x="wd2" y="hd2"/>
              </a:cxn>
            </a:cxnLst>
            <a:rect l="0" t="0" r="r" b="b"/>
            <a:pathLst>
              <a:path w="21202" h="21375" extrusionOk="0">
                <a:moveTo>
                  <a:pt x="21202" y="20812"/>
                </a:moveTo>
                <a:cubicBezTo>
                  <a:pt x="20243" y="21600"/>
                  <a:pt x="18978" y="21485"/>
                  <a:pt x="17928" y="20933"/>
                </a:cubicBezTo>
                <a:cubicBezTo>
                  <a:pt x="16876" y="20376"/>
                  <a:pt x="15976" y="19437"/>
                  <a:pt x="15043" y="18595"/>
                </a:cubicBezTo>
                <a:cubicBezTo>
                  <a:pt x="14110" y="17747"/>
                  <a:pt x="13098" y="16964"/>
                  <a:pt x="11969" y="16798"/>
                </a:cubicBezTo>
                <a:cubicBezTo>
                  <a:pt x="10369" y="16563"/>
                  <a:pt x="8842" y="17591"/>
                  <a:pt x="7381" y="18479"/>
                </a:cubicBezTo>
                <a:cubicBezTo>
                  <a:pt x="5920" y="19367"/>
                  <a:pt x="4250" y="20150"/>
                  <a:pt x="2736" y="19427"/>
                </a:cubicBezTo>
                <a:cubicBezTo>
                  <a:pt x="2122" y="19131"/>
                  <a:pt x="1584" y="18605"/>
                  <a:pt x="1149" y="17967"/>
                </a:cubicBezTo>
                <a:cubicBezTo>
                  <a:pt x="-63" y="16181"/>
                  <a:pt x="-398" y="13371"/>
                  <a:pt x="542" y="11324"/>
                </a:cubicBezTo>
                <a:cubicBezTo>
                  <a:pt x="1979" y="8188"/>
                  <a:pt x="5565" y="7797"/>
                  <a:pt x="7142" y="4777"/>
                </a:cubicBezTo>
                <a:cubicBezTo>
                  <a:pt x="7942" y="3246"/>
                  <a:pt x="8144" y="1169"/>
                  <a:pt x="9243" y="0"/>
                </a:cubicBezTo>
                <a:lnTo>
                  <a:pt x="21202" y="0"/>
                </a:lnTo>
                <a:lnTo>
                  <a:pt x="21202" y="20812"/>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A18ACD3F-5DD7-3A4F-BD41-4463DAD560FC}"/>
              </a:ext>
            </a:extLst>
          </p:cNvPr>
          <p:cNvSpPr/>
          <p:nvPr/>
        </p:nvSpPr>
        <p:spPr>
          <a:xfrm>
            <a:off x="4422176" y="0"/>
            <a:ext cx="7786344" cy="5291774"/>
          </a:xfrm>
          <a:custGeom>
            <a:avLst/>
            <a:gdLst/>
            <a:ahLst/>
            <a:cxnLst>
              <a:cxn ang="0">
                <a:pos x="wd2" y="hd2"/>
              </a:cxn>
              <a:cxn ang="5400000">
                <a:pos x="wd2" y="hd2"/>
              </a:cxn>
              <a:cxn ang="10800000">
                <a:pos x="wd2" y="hd2"/>
              </a:cxn>
              <a:cxn ang="16200000">
                <a:pos x="wd2" y="hd2"/>
              </a:cxn>
            </a:cxnLst>
            <a:rect l="0" t="0" r="r" b="b"/>
            <a:pathLst>
              <a:path w="21202" h="21373" extrusionOk="0">
                <a:moveTo>
                  <a:pt x="21202" y="20810"/>
                </a:moveTo>
                <a:cubicBezTo>
                  <a:pt x="20241" y="21600"/>
                  <a:pt x="18978" y="21482"/>
                  <a:pt x="17927" y="20928"/>
                </a:cubicBezTo>
                <a:cubicBezTo>
                  <a:pt x="16876" y="20374"/>
                  <a:pt x="15973" y="19435"/>
                  <a:pt x="15043" y="18589"/>
                </a:cubicBezTo>
                <a:cubicBezTo>
                  <a:pt x="14113" y="17743"/>
                  <a:pt x="13096" y="16958"/>
                  <a:pt x="11969" y="16794"/>
                </a:cubicBezTo>
                <a:cubicBezTo>
                  <a:pt x="10367" y="16558"/>
                  <a:pt x="8842" y="17589"/>
                  <a:pt x="7380" y="18476"/>
                </a:cubicBezTo>
                <a:cubicBezTo>
                  <a:pt x="5920" y="19364"/>
                  <a:pt x="4246" y="20143"/>
                  <a:pt x="2735" y="19425"/>
                </a:cubicBezTo>
                <a:cubicBezTo>
                  <a:pt x="2120" y="19133"/>
                  <a:pt x="1580" y="18604"/>
                  <a:pt x="1148" y="17963"/>
                </a:cubicBezTo>
                <a:cubicBezTo>
                  <a:pt x="-63" y="16178"/>
                  <a:pt x="-398" y="13367"/>
                  <a:pt x="539" y="11321"/>
                </a:cubicBezTo>
                <a:cubicBezTo>
                  <a:pt x="1978" y="8181"/>
                  <a:pt x="5564" y="7797"/>
                  <a:pt x="7141" y="4775"/>
                </a:cubicBezTo>
                <a:cubicBezTo>
                  <a:pt x="7940" y="3247"/>
                  <a:pt x="8144" y="1164"/>
                  <a:pt x="9240" y="0"/>
                </a:cubicBezTo>
                <a:lnTo>
                  <a:pt x="21202" y="0"/>
                </a:lnTo>
                <a:lnTo>
                  <a:pt x="21202" y="20810"/>
                </a:ln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799BF22E-409A-064A-87E7-D6563A9ACD94}"/>
              </a:ext>
            </a:extLst>
          </p:cNvPr>
          <p:cNvSpPr/>
          <p:nvPr/>
        </p:nvSpPr>
        <p:spPr>
          <a:xfrm>
            <a:off x="5933476" y="850901"/>
            <a:ext cx="5117539" cy="5805813"/>
          </a:xfrm>
          <a:custGeom>
            <a:avLst/>
            <a:gdLst/>
            <a:ahLst/>
            <a:cxnLst>
              <a:cxn ang="0">
                <a:pos x="wd2" y="hd2"/>
              </a:cxn>
              <a:cxn ang="5400000">
                <a:pos x="wd2" y="hd2"/>
              </a:cxn>
              <a:cxn ang="10800000">
                <a:pos x="wd2" y="hd2"/>
              </a:cxn>
              <a:cxn ang="16200000">
                <a:pos x="wd2" y="hd2"/>
              </a:cxn>
            </a:cxnLst>
            <a:rect l="0" t="0" r="r" b="b"/>
            <a:pathLst>
              <a:path w="21014" h="21373" extrusionOk="0">
                <a:moveTo>
                  <a:pt x="20732" y="1768"/>
                </a:moveTo>
                <a:cubicBezTo>
                  <a:pt x="20320" y="1038"/>
                  <a:pt x="19454" y="515"/>
                  <a:pt x="18489" y="253"/>
                </a:cubicBezTo>
                <a:cubicBezTo>
                  <a:pt x="17525" y="-9"/>
                  <a:pt x="16466" y="-37"/>
                  <a:pt x="15428" y="33"/>
                </a:cubicBezTo>
                <a:cubicBezTo>
                  <a:pt x="9681" y="417"/>
                  <a:pt x="4367" y="3829"/>
                  <a:pt x="1734" y="7794"/>
                </a:cubicBezTo>
                <a:cubicBezTo>
                  <a:pt x="237" y="10052"/>
                  <a:pt x="-399" y="12671"/>
                  <a:pt x="258" y="15092"/>
                </a:cubicBezTo>
                <a:cubicBezTo>
                  <a:pt x="915" y="17514"/>
                  <a:pt x="2933" y="19698"/>
                  <a:pt x="5801" y="20712"/>
                </a:cubicBezTo>
                <a:cubicBezTo>
                  <a:pt x="8122" y="21535"/>
                  <a:pt x="10881" y="21563"/>
                  <a:pt x="13379" y="20946"/>
                </a:cubicBezTo>
                <a:cubicBezTo>
                  <a:pt x="16017" y="20291"/>
                  <a:pt x="18541" y="18762"/>
                  <a:pt x="19204" y="16668"/>
                </a:cubicBezTo>
                <a:cubicBezTo>
                  <a:pt x="19840" y="14658"/>
                  <a:pt x="18672" y="12647"/>
                  <a:pt x="18494" y="10604"/>
                </a:cubicBezTo>
                <a:cubicBezTo>
                  <a:pt x="18390" y="9421"/>
                  <a:pt x="18625" y="8210"/>
                  <a:pt x="19172" y="7084"/>
                </a:cubicBezTo>
                <a:cubicBezTo>
                  <a:pt x="19600" y="6205"/>
                  <a:pt x="20221" y="5377"/>
                  <a:pt x="20622" y="4493"/>
                </a:cubicBezTo>
                <a:cubicBezTo>
                  <a:pt x="21029" y="3605"/>
                  <a:pt x="21201" y="2609"/>
                  <a:pt x="20732" y="1768"/>
                </a:cubicBez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20736F0F-9F62-5044-A7E9-893FE07E324F}"/>
              </a:ext>
            </a:extLst>
          </p:cNvPr>
          <p:cNvSpPr/>
          <p:nvPr/>
        </p:nvSpPr>
        <p:spPr>
          <a:xfrm>
            <a:off x="5857276" y="1016000"/>
            <a:ext cx="5314124" cy="5528588"/>
          </a:xfrm>
          <a:custGeom>
            <a:avLst/>
            <a:gdLst/>
            <a:ahLst/>
            <a:cxnLst>
              <a:cxn ang="0">
                <a:pos x="wd2" y="hd2"/>
              </a:cxn>
              <a:cxn ang="5400000">
                <a:pos x="wd2" y="hd2"/>
              </a:cxn>
              <a:cxn ang="10800000">
                <a:pos x="wd2" y="hd2"/>
              </a:cxn>
              <a:cxn ang="16200000">
                <a:pos x="wd2" y="hd2"/>
              </a:cxn>
            </a:cxnLst>
            <a:rect l="0" t="0" r="r" b="b"/>
            <a:pathLst>
              <a:path w="21157" h="21187" extrusionOk="0">
                <a:moveTo>
                  <a:pt x="21013" y="2321"/>
                </a:moveTo>
                <a:cubicBezTo>
                  <a:pt x="20720" y="1538"/>
                  <a:pt x="19967" y="920"/>
                  <a:pt x="19092" y="550"/>
                </a:cubicBezTo>
                <a:cubicBezTo>
                  <a:pt x="18217" y="185"/>
                  <a:pt x="17221" y="48"/>
                  <a:pt x="16240" y="10"/>
                </a:cubicBezTo>
                <a:cubicBezTo>
                  <a:pt x="10785" y="-190"/>
                  <a:pt x="5349" y="2735"/>
                  <a:pt x="2371" y="6492"/>
                </a:cubicBezTo>
                <a:cubicBezTo>
                  <a:pt x="677" y="8629"/>
                  <a:pt x="-253" y="11228"/>
                  <a:pt x="60" y="13754"/>
                </a:cubicBezTo>
                <a:cubicBezTo>
                  <a:pt x="374" y="16280"/>
                  <a:pt x="2002" y="18704"/>
                  <a:pt x="4576" y="20028"/>
                </a:cubicBezTo>
                <a:cubicBezTo>
                  <a:pt x="6659" y="21099"/>
                  <a:pt x="9248" y="21410"/>
                  <a:pt x="11680" y="21035"/>
                </a:cubicBezTo>
                <a:cubicBezTo>
                  <a:pt x="14248" y="20641"/>
                  <a:pt x="16817" y="19346"/>
                  <a:pt x="17701" y="17283"/>
                </a:cubicBezTo>
                <a:cubicBezTo>
                  <a:pt x="18551" y="15307"/>
                  <a:pt x="17707" y="13146"/>
                  <a:pt x="17793" y="11053"/>
                </a:cubicBezTo>
                <a:cubicBezTo>
                  <a:pt x="17843" y="9841"/>
                  <a:pt x="18212" y="8639"/>
                  <a:pt x="18875" y="7549"/>
                </a:cubicBezTo>
                <a:cubicBezTo>
                  <a:pt x="19390" y="6697"/>
                  <a:pt x="20073" y="5923"/>
                  <a:pt x="20568" y="5066"/>
                </a:cubicBezTo>
                <a:cubicBezTo>
                  <a:pt x="21059" y="4215"/>
                  <a:pt x="21347" y="3217"/>
                  <a:pt x="21013" y="232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8" name="Title 1">
            <a:extLst>
              <a:ext uri="{FF2B5EF4-FFF2-40B4-BE49-F238E27FC236}">
                <a16:creationId xmlns:a16="http://schemas.microsoft.com/office/drawing/2014/main" id="{A2A6FDFB-46FD-4D32-A054-BC9C55F6A02B}"/>
              </a:ext>
            </a:extLst>
          </p:cNvPr>
          <p:cNvSpPr>
            <a:spLocks noGrp="1"/>
          </p:cNvSpPr>
          <p:nvPr userDrawn="1">
            <p:ph type="ctrTitle"/>
          </p:nvPr>
        </p:nvSpPr>
        <p:spPr>
          <a:xfrm>
            <a:off x="6375400" y="2269723"/>
            <a:ext cx="3871369" cy="2387600"/>
          </a:xfrm>
        </p:spPr>
        <p:txBody>
          <a:bodyPr anchor="b">
            <a:normAutofit/>
          </a:bodyPr>
          <a:lstStyle>
            <a:lvl1pPr algn="ctr">
              <a:defRPr sz="5400">
                <a:solidFill>
                  <a:schemeClr val="accent1"/>
                </a:solidFill>
              </a:defRPr>
            </a:lvl1pPr>
          </a:lstStyle>
          <a:p>
            <a:r>
              <a:rPr lang="en-US" smtClean="0"/>
              <a:t>Click to edit Master title style</a:t>
            </a:r>
            <a:endParaRPr lang="en-US" dirty="0"/>
          </a:p>
        </p:txBody>
      </p:sp>
      <p:sp>
        <p:nvSpPr>
          <p:cNvPr id="20" name="Subtitle 2">
            <a:extLst>
              <a:ext uri="{FF2B5EF4-FFF2-40B4-BE49-F238E27FC236}">
                <a16:creationId xmlns:a16="http://schemas.microsoft.com/office/drawing/2014/main" id="{C1F0D0AA-12EA-49AC-BF55-4B2556467E4C}"/>
              </a:ext>
            </a:extLst>
          </p:cNvPr>
          <p:cNvSpPr>
            <a:spLocks noGrp="1"/>
          </p:cNvSpPr>
          <p:nvPr userDrawn="1">
            <p:ph type="subTitle" idx="1"/>
          </p:nvPr>
        </p:nvSpPr>
        <p:spPr>
          <a:xfrm>
            <a:off x="6375401" y="4830041"/>
            <a:ext cx="3871368" cy="1018309"/>
          </a:xfrm>
        </p:spPr>
        <p:txBody>
          <a:bodyPr/>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1" name="Date Placeholder 3">
            <a:extLst>
              <a:ext uri="{FF2B5EF4-FFF2-40B4-BE49-F238E27FC236}">
                <a16:creationId xmlns:a16="http://schemas.microsoft.com/office/drawing/2014/main" id="{D611355A-2485-4AA5-91FA-EA5F3157B7B3}"/>
              </a:ext>
            </a:extLst>
          </p:cNvPr>
          <p:cNvSpPr>
            <a:spLocks noGrp="1"/>
          </p:cNvSpPr>
          <p:nvPr userDrawn="1">
            <p:ph type="dt" sz="half" idx="10"/>
          </p:nvPr>
        </p:nvSpPr>
        <p:spPr>
          <a:xfrm>
            <a:off x="838200" y="6356350"/>
            <a:ext cx="2743200" cy="365125"/>
          </a:xfrm>
        </p:spPr>
        <p:txBody>
          <a:bodyPr/>
          <a:lstStyle>
            <a:lvl1pPr>
              <a:defRPr>
                <a:solidFill>
                  <a:schemeClr val="accent3"/>
                </a:solidFill>
              </a:defRPr>
            </a:lvl1pPr>
          </a:lstStyle>
          <a:p>
            <a:r>
              <a:rPr lang="en-US"/>
              <a:t>Date</a:t>
            </a:r>
            <a:endParaRPr lang="en-US" dirty="0"/>
          </a:p>
        </p:txBody>
      </p:sp>
      <p:sp>
        <p:nvSpPr>
          <p:cNvPr id="23" name="Footer Placeholder 4">
            <a:extLst>
              <a:ext uri="{FF2B5EF4-FFF2-40B4-BE49-F238E27FC236}">
                <a16:creationId xmlns:a16="http://schemas.microsoft.com/office/drawing/2014/main" id="{64A10338-DE30-4CA9-A21B-D50D6579B160}"/>
              </a:ext>
            </a:extLst>
          </p:cNvPr>
          <p:cNvSpPr>
            <a:spLocks noGrp="1"/>
          </p:cNvSpPr>
          <p:nvPr userDrawn="1">
            <p:ph type="ftr" sz="quarter" idx="11"/>
          </p:nvPr>
        </p:nvSpPr>
        <p:spPr>
          <a:xfrm>
            <a:off x="4038600" y="6356350"/>
            <a:ext cx="4114800" cy="365125"/>
          </a:xfrm>
        </p:spPr>
        <p:txBody>
          <a:bodyPr/>
          <a:lstStyle>
            <a:lvl1pPr>
              <a:defRPr>
                <a:solidFill>
                  <a:schemeClr val="accent3"/>
                </a:solidFill>
              </a:defRPr>
            </a:lvl1pPr>
          </a:lstStyle>
          <a:p>
            <a:r>
              <a:rPr lang="en-US"/>
              <a:t>Your Footer Here</a:t>
            </a:r>
          </a:p>
        </p:txBody>
      </p:sp>
      <p:sp>
        <p:nvSpPr>
          <p:cNvPr id="24" name="Slide Number Placeholder 5">
            <a:extLst>
              <a:ext uri="{FF2B5EF4-FFF2-40B4-BE49-F238E27FC236}">
                <a16:creationId xmlns:a16="http://schemas.microsoft.com/office/drawing/2014/main" id="{49D5EB62-2B81-475B-92EC-DEB93DC3B249}"/>
              </a:ext>
            </a:extLst>
          </p:cNvPr>
          <p:cNvSpPr>
            <a:spLocks noGrp="1"/>
          </p:cNvSpPr>
          <p:nvPr userDrawn="1">
            <p:ph type="sldNum" sz="quarter" idx="12"/>
          </p:nvPr>
        </p:nvSpPr>
        <p:spPr>
          <a:xfrm>
            <a:off x="8610600" y="6356350"/>
            <a:ext cx="2743200" cy="365125"/>
          </a:xfrm>
        </p:spPr>
        <p:txBody>
          <a:bodyPr/>
          <a:lstStyle>
            <a:lvl1pPr>
              <a:defRPr>
                <a:solidFill>
                  <a:schemeClr val="accent3"/>
                </a:solidFill>
              </a:defRPr>
            </a:lvl1pPr>
          </a:lstStyle>
          <a:p>
            <a:fld id="{672B7600-67E3-4D97-B453-880E2742B982}" type="slidenum">
              <a:rPr lang="en-US" smtClean="0"/>
              <a:pPr/>
              <a:t>‹#›</a:t>
            </a:fld>
            <a:endParaRPr lang="en-US"/>
          </a:p>
        </p:txBody>
      </p:sp>
    </p:spTree>
    <p:extLst>
      <p:ext uri="{BB962C8B-B14F-4D97-AF65-F5344CB8AC3E}">
        <p14:creationId xmlns:p14="http://schemas.microsoft.com/office/powerpoint/2010/main" val="1706071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1">
    <p:bg>
      <p:bgPr>
        <a:solidFill>
          <a:schemeClr val="accent3"/>
        </a:solidFill>
        <a:effectLst/>
      </p:bgPr>
    </p:bg>
    <p:spTree>
      <p:nvGrpSpPr>
        <p:cNvPr id="1" name=""/>
        <p:cNvGrpSpPr/>
        <p:nvPr/>
      </p:nvGrpSpPr>
      <p:grpSpPr>
        <a:xfrm>
          <a:off x="0" y="0"/>
          <a:ext cx="0" cy="0"/>
          <a:chOff x="0" y="0"/>
          <a:chExt cx="0" cy="0"/>
        </a:xfrm>
      </p:grpSpPr>
      <p:sp>
        <p:nvSpPr>
          <p:cNvPr id="11" name="Shape">
            <a:extLst>
              <a:ext uri="{FF2B5EF4-FFF2-40B4-BE49-F238E27FC236}">
                <a16:creationId xmlns:a16="http://schemas.microsoft.com/office/drawing/2014/main" id="{79910DF1-2C40-5D4F-BC38-36CBAA32CCFA}"/>
              </a:ext>
            </a:extLst>
          </p:cNvPr>
          <p:cNvSpPr/>
          <p:nvPr/>
        </p:nvSpPr>
        <p:spPr>
          <a:xfrm>
            <a:off x="3037840" y="4563110"/>
            <a:ext cx="9154160" cy="22948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21600"/>
                  <a:pt x="1927" y="16221"/>
                  <a:pt x="6149" y="14249"/>
                </a:cubicBezTo>
                <a:cubicBezTo>
                  <a:pt x="8337" y="13233"/>
                  <a:pt x="10419" y="14010"/>
                  <a:pt x="12577" y="15587"/>
                </a:cubicBezTo>
                <a:cubicBezTo>
                  <a:pt x="13997" y="16627"/>
                  <a:pt x="15436" y="17572"/>
                  <a:pt x="16853" y="15946"/>
                </a:cubicBezTo>
                <a:cubicBezTo>
                  <a:pt x="18046" y="14583"/>
                  <a:pt x="19194" y="12049"/>
                  <a:pt x="20153" y="8642"/>
                </a:cubicBezTo>
                <a:cubicBezTo>
                  <a:pt x="20758" y="6503"/>
                  <a:pt x="21462" y="3550"/>
                  <a:pt x="21600" y="0"/>
                </a:cubicBezTo>
                <a:lnTo>
                  <a:pt x="21600" y="21600"/>
                </a:lnTo>
                <a:lnTo>
                  <a:pt x="0" y="2160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B4E2E776-2A26-044D-9455-60845134FF2D}"/>
              </a:ext>
            </a:extLst>
          </p:cNvPr>
          <p:cNvSpPr/>
          <p:nvPr/>
        </p:nvSpPr>
        <p:spPr>
          <a:xfrm>
            <a:off x="4955539" y="5044439"/>
            <a:ext cx="7236461" cy="18135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21600"/>
                  <a:pt x="1926" y="16215"/>
                  <a:pt x="6149" y="14249"/>
                </a:cubicBezTo>
                <a:cubicBezTo>
                  <a:pt x="8336" y="13235"/>
                  <a:pt x="10421" y="14007"/>
                  <a:pt x="12578" y="15595"/>
                </a:cubicBezTo>
                <a:cubicBezTo>
                  <a:pt x="13999" y="16639"/>
                  <a:pt x="15436" y="17576"/>
                  <a:pt x="16854" y="15958"/>
                </a:cubicBezTo>
                <a:cubicBezTo>
                  <a:pt x="18044" y="14597"/>
                  <a:pt x="19193" y="12071"/>
                  <a:pt x="20152" y="8652"/>
                </a:cubicBezTo>
                <a:cubicBezTo>
                  <a:pt x="20755" y="6504"/>
                  <a:pt x="21460" y="3555"/>
                  <a:pt x="21600" y="0"/>
                </a:cubicBezTo>
                <a:lnTo>
                  <a:pt x="21600" y="21600"/>
                </a:lnTo>
                <a:lnTo>
                  <a:pt x="0" y="21600"/>
                </a:ln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12" name="Title 1">
            <a:extLst>
              <a:ext uri="{FF2B5EF4-FFF2-40B4-BE49-F238E27FC236}">
                <a16:creationId xmlns:a16="http://schemas.microsoft.com/office/drawing/2014/main" id="{0D08B00A-9A13-4AB1-A72D-2F499BA2EBAB}"/>
              </a:ext>
            </a:extLst>
          </p:cNvPr>
          <p:cNvSpPr>
            <a:spLocks noGrp="1"/>
          </p:cNvSpPr>
          <p:nvPr>
            <p:ph type="title"/>
          </p:nvPr>
        </p:nvSpPr>
        <p:spPr>
          <a:xfrm>
            <a:off x="838200" y="365125"/>
            <a:ext cx="10515600" cy="1325563"/>
          </a:xfrm>
        </p:spPr>
        <p:txBody>
          <a:bodyPr/>
          <a:lstStyle>
            <a:lvl1pPr>
              <a:defRPr>
                <a:solidFill>
                  <a:schemeClr val="accent1"/>
                </a:solidFill>
              </a:defRPr>
            </a:lvl1pPr>
          </a:lstStyle>
          <a:p>
            <a:r>
              <a:rPr lang="en-US" smtClean="0"/>
              <a:t>Click to edit Master title style</a:t>
            </a:r>
            <a:endParaRPr lang="en-US" dirty="0"/>
          </a:p>
        </p:txBody>
      </p:sp>
      <p:sp>
        <p:nvSpPr>
          <p:cNvPr id="18" name="Content Placeholder 2">
            <a:extLst>
              <a:ext uri="{FF2B5EF4-FFF2-40B4-BE49-F238E27FC236}">
                <a16:creationId xmlns:a16="http://schemas.microsoft.com/office/drawing/2014/main" id="{489DC5E6-DDCD-4B67-B47F-0BD6C54B83D2}"/>
              </a:ext>
            </a:extLst>
          </p:cNvPr>
          <p:cNvSpPr>
            <a:spLocks noGrp="1"/>
          </p:cNvSpPr>
          <p:nvPr>
            <p:ph idx="1"/>
          </p:nvPr>
        </p:nvSpPr>
        <p:spPr>
          <a:xfrm>
            <a:off x="838200" y="1825625"/>
            <a:ext cx="10515600" cy="435133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Date Placeholder 3">
            <a:extLst>
              <a:ext uri="{FF2B5EF4-FFF2-40B4-BE49-F238E27FC236}">
                <a16:creationId xmlns:a16="http://schemas.microsoft.com/office/drawing/2014/main" id="{768C53B7-7FCD-400A-9752-7BFFD8BB3D75}"/>
              </a:ext>
            </a:extLst>
          </p:cNvPr>
          <p:cNvSpPr>
            <a:spLocks noGrp="1"/>
          </p:cNvSpPr>
          <p:nvPr>
            <p:ph type="dt" sz="half" idx="10"/>
          </p:nvPr>
        </p:nvSpPr>
        <p:spPr>
          <a:xfrm>
            <a:off x="838200" y="6356350"/>
            <a:ext cx="2743200" cy="365125"/>
          </a:xfrm>
        </p:spPr>
        <p:txBody>
          <a:bodyPr/>
          <a:lstStyle>
            <a:lvl1pPr>
              <a:defRPr>
                <a:solidFill>
                  <a:schemeClr val="accent3">
                    <a:lumMod val="50000"/>
                  </a:schemeClr>
                </a:solidFill>
              </a:defRPr>
            </a:lvl1pPr>
          </a:lstStyle>
          <a:p>
            <a:r>
              <a:rPr lang="en-US"/>
              <a:t>Date</a:t>
            </a:r>
            <a:endParaRPr lang="en-US" dirty="0"/>
          </a:p>
        </p:txBody>
      </p:sp>
      <p:sp>
        <p:nvSpPr>
          <p:cNvPr id="20" name="Footer Placeholder 4">
            <a:extLst>
              <a:ext uri="{FF2B5EF4-FFF2-40B4-BE49-F238E27FC236}">
                <a16:creationId xmlns:a16="http://schemas.microsoft.com/office/drawing/2014/main" id="{10C428BE-FED7-45A5-9425-7445C51F35BB}"/>
              </a:ext>
            </a:extLst>
          </p:cNvPr>
          <p:cNvSpPr>
            <a:spLocks noGrp="1"/>
          </p:cNvSpPr>
          <p:nvPr>
            <p:ph type="ftr" sz="quarter" idx="11"/>
          </p:nvPr>
        </p:nvSpPr>
        <p:spPr>
          <a:xfrm>
            <a:off x="5458680" y="6356350"/>
            <a:ext cx="4114800" cy="365125"/>
          </a:xfrm>
        </p:spPr>
        <p:txBody>
          <a:bodyPr/>
          <a:lstStyle>
            <a:lvl1pPr>
              <a:defRPr>
                <a:solidFill>
                  <a:schemeClr val="accent3"/>
                </a:solidFill>
              </a:defRPr>
            </a:lvl1pPr>
          </a:lstStyle>
          <a:p>
            <a:r>
              <a:rPr lang="en-US"/>
              <a:t>Your Footer Here</a:t>
            </a:r>
            <a:endParaRPr lang="en-US" dirty="0"/>
          </a:p>
        </p:txBody>
      </p:sp>
      <p:sp>
        <p:nvSpPr>
          <p:cNvPr id="21" name="Slide Number Placeholder 5">
            <a:extLst>
              <a:ext uri="{FF2B5EF4-FFF2-40B4-BE49-F238E27FC236}">
                <a16:creationId xmlns:a16="http://schemas.microsoft.com/office/drawing/2014/main" id="{18FDE52B-46E4-490F-8D9A-1A96457A334F}"/>
              </a:ext>
            </a:extLst>
          </p:cNvPr>
          <p:cNvSpPr>
            <a:spLocks noGrp="1"/>
          </p:cNvSpPr>
          <p:nvPr>
            <p:ph type="sldNum" sz="quarter" idx="12"/>
          </p:nvPr>
        </p:nvSpPr>
        <p:spPr>
          <a:xfrm>
            <a:off x="9766300" y="6356350"/>
            <a:ext cx="1587500" cy="365125"/>
          </a:xfrm>
        </p:spPr>
        <p:txBody>
          <a:bodyPr/>
          <a:lstStyle>
            <a:lvl1pPr>
              <a:defRPr>
                <a:solidFill>
                  <a:schemeClr val="accent3"/>
                </a:solidFill>
              </a:defRPr>
            </a:lvl1pPr>
          </a:lstStyle>
          <a:p>
            <a:fld id="{672B7600-67E3-4D97-B453-880E2742B982}" type="slidenum">
              <a:rPr lang="en-US" smtClean="0"/>
              <a:pPr/>
              <a:t>‹#›</a:t>
            </a:fld>
            <a:endParaRPr lang="en-US"/>
          </a:p>
        </p:txBody>
      </p:sp>
    </p:spTree>
    <p:extLst>
      <p:ext uri="{BB962C8B-B14F-4D97-AF65-F5344CB8AC3E}">
        <p14:creationId xmlns:p14="http://schemas.microsoft.com/office/powerpoint/2010/main" val="160575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chemeClr val="accent1"/>
        </a:solidFill>
        <a:effectLst/>
      </p:bgPr>
    </p:bg>
    <p:spTree>
      <p:nvGrpSpPr>
        <p:cNvPr id="1" name=""/>
        <p:cNvGrpSpPr/>
        <p:nvPr/>
      </p:nvGrpSpPr>
      <p:grpSpPr>
        <a:xfrm>
          <a:off x="0" y="0"/>
          <a:ext cx="0" cy="0"/>
          <a:chOff x="0" y="0"/>
          <a:chExt cx="0" cy="0"/>
        </a:xfrm>
      </p:grpSpPr>
      <p:sp>
        <p:nvSpPr>
          <p:cNvPr id="11" name="Shape">
            <a:extLst>
              <a:ext uri="{FF2B5EF4-FFF2-40B4-BE49-F238E27FC236}">
                <a16:creationId xmlns:a16="http://schemas.microsoft.com/office/drawing/2014/main" id="{2087C431-EE29-CC4F-8642-7E86CA7C02AE}"/>
              </a:ext>
            </a:extLst>
          </p:cNvPr>
          <p:cNvSpPr/>
          <p:nvPr/>
        </p:nvSpPr>
        <p:spPr>
          <a:xfrm>
            <a:off x="0" y="0"/>
            <a:ext cx="7016752" cy="19011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540" y="20590"/>
                  <a:pt x="2440" y="14443"/>
                  <a:pt x="3683" y="10749"/>
                </a:cubicBezTo>
                <a:cubicBezTo>
                  <a:pt x="5071" y="6637"/>
                  <a:pt x="6900" y="5671"/>
                  <a:pt x="8636" y="5598"/>
                </a:cubicBezTo>
                <a:cubicBezTo>
                  <a:pt x="9797" y="5555"/>
                  <a:pt x="10958" y="5829"/>
                  <a:pt x="12108" y="6450"/>
                </a:cubicBezTo>
                <a:cubicBezTo>
                  <a:pt x="13804" y="7359"/>
                  <a:pt x="15489" y="9004"/>
                  <a:pt x="17202" y="8701"/>
                </a:cubicBezTo>
                <a:cubicBezTo>
                  <a:pt x="18910" y="8398"/>
                  <a:pt x="20713" y="5728"/>
                  <a:pt x="21600" y="0"/>
                </a:cubicBezTo>
                <a:lnTo>
                  <a:pt x="0" y="0"/>
                </a:lnTo>
                <a:lnTo>
                  <a:pt x="0" y="2160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0137581B-6F4A-264F-9424-959A44B294CE}"/>
              </a:ext>
            </a:extLst>
          </p:cNvPr>
          <p:cNvSpPr/>
          <p:nvPr/>
        </p:nvSpPr>
        <p:spPr>
          <a:xfrm>
            <a:off x="0" y="0"/>
            <a:ext cx="6283961" cy="165608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537" y="20590"/>
                  <a:pt x="2436" y="14428"/>
                  <a:pt x="3680" y="10750"/>
                </a:cubicBezTo>
                <a:cubicBezTo>
                  <a:pt x="5068" y="6642"/>
                  <a:pt x="6897" y="5665"/>
                  <a:pt x="8635" y="5599"/>
                </a:cubicBezTo>
                <a:cubicBezTo>
                  <a:pt x="9796" y="5549"/>
                  <a:pt x="10957" y="5831"/>
                  <a:pt x="12105" y="6460"/>
                </a:cubicBezTo>
                <a:cubicBezTo>
                  <a:pt x="13799" y="7371"/>
                  <a:pt x="15488" y="9011"/>
                  <a:pt x="17200" y="8713"/>
                </a:cubicBezTo>
                <a:cubicBezTo>
                  <a:pt x="18911" y="8415"/>
                  <a:pt x="20714" y="5731"/>
                  <a:pt x="21600" y="0"/>
                </a:cubicBezTo>
                <a:lnTo>
                  <a:pt x="4" y="0"/>
                </a:lnTo>
                <a:lnTo>
                  <a:pt x="4" y="2160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dirty="0"/>
          </a:p>
        </p:txBody>
      </p:sp>
      <p:sp>
        <p:nvSpPr>
          <p:cNvPr id="12" name="Title 1">
            <a:extLst>
              <a:ext uri="{FF2B5EF4-FFF2-40B4-BE49-F238E27FC236}">
                <a16:creationId xmlns:a16="http://schemas.microsoft.com/office/drawing/2014/main" id="{08888851-8419-4D40-B1E3-9D279F24C731}"/>
              </a:ext>
            </a:extLst>
          </p:cNvPr>
          <p:cNvSpPr>
            <a:spLocks noGrp="1"/>
          </p:cNvSpPr>
          <p:nvPr>
            <p:ph type="title"/>
          </p:nvPr>
        </p:nvSpPr>
        <p:spPr>
          <a:xfrm>
            <a:off x="1371600" y="901700"/>
            <a:ext cx="9982200" cy="1020451"/>
          </a:xfrm>
        </p:spPr>
        <p:txBody>
          <a:bodyPr/>
          <a:lstStyle>
            <a:lvl1pPr>
              <a:defRPr>
                <a:solidFill>
                  <a:schemeClr val="accent2"/>
                </a:solidFill>
              </a:defRPr>
            </a:lvl1pPr>
          </a:lstStyle>
          <a:p>
            <a:r>
              <a:rPr lang="en-US" smtClean="0"/>
              <a:t>Click to edit Master title style</a:t>
            </a:r>
            <a:endParaRPr lang="en-US" dirty="0"/>
          </a:p>
        </p:txBody>
      </p:sp>
      <p:sp>
        <p:nvSpPr>
          <p:cNvPr id="18" name="Content Placeholder 2">
            <a:extLst>
              <a:ext uri="{FF2B5EF4-FFF2-40B4-BE49-F238E27FC236}">
                <a16:creationId xmlns:a16="http://schemas.microsoft.com/office/drawing/2014/main" id="{9CCD0F33-6122-4DA2-AA9D-CA48CEFB9225}"/>
              </a:ext>
            </a:extLst>
          </p:cNvPr>
          <p:cNvSpPr>
            <a:spLocks noGrp="1"/>
          </p:cNvSpPr>
          <p:nvPr>
            <p:ph idx="1"/>
          </p:nvPr>
        </p:nvSpPr>
        <p:spPr>
          <a:xfrm>
            <a:off x="838200" y="2021207"/>
            <a:ext cx="10515600" cy="4155756"/>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Date Placeholder 3">
            <a:extLst>
              <a:ext uri="{FF2B5EF4-FFF2-40B4-BE49-F238E27FC236}">
                <a16:creationId xmlns:a16="http://schemas.microsoft.com/office/drawing/2014/main" id="{7A8A3FA1-377F-4383-B7E8-14D9409AF64B}"/>
              </a:ext>
            </a:extLst>
          </p:cNvPr>
          <p:cNvSpPr>
            <a:spLocks noGrp="1"/>
          </p:cNvSpPr>
          <p:nvPr>
            <p:ph type="dt" sz="half" idx="10"/>
          </p:nvPr>
        </p:nvSpPr>
        <p:spPr>
          <a:xfrm>
            <a:off x="838200" y="6356350"/>
            <a:ext cx="2743200" cy="365125"/>
          </a:xfrm>
        </p:spPr>
        <p:txBody>
          <a:bodyPr/>
          <a:lstStyle>
            <a:lvl1pPr>
              <a:defRPr>
                <a:solidFill>
                  <a:schemeClr val="accent3"/>
                </a:solidFill>
              </a:defRPr>
            </a:lvl1pPr>
          </a:lstStyle>
          <a:p>
            <a:r>
              <a:rPr lang="en-US"/>
              <a:t>Date</a:t>
            </a:r>
            <a:endParaRPr lang="en-US" dirty="0"/>
          </a:p>
        </p:txBody>
      </p:sp>
      <p:sp>
        <p:nvSpPr>
          <p:cNvPr id="20" name="Footer Placeholder 4">
            <a:extLst>
              <a:ext uri="{FF2B5EF4-FFF2-40B4-BE49-F238E27FC236}">
                <a16:creationId xmlns:a16="http://schemas.microsoft.com/office/drawing/2014/main" id="{566F5CF8-699B-4A09-9AD0-718B0175E486}"/>
              </a:ext>
            </a:extLst>
          </p:cNvPr>
          <p:cNvSpPr>
            <a:spLocks noGrp="1"/>
          </p:cNvSpPr>
          <p:nvPr>
            <p:ph type="ftr" sz="quarter" idx="11"/>
          </p:nvPr>
        </p:nvSpPr>
        <p:spPr>
          <a:xfrm>
            <a:off x="4038600" y="6356350"/>
            <a:ext cx="4114800" cy="365125"/>
          </a:xfrm>
        </p:spPr>
        <p:txBody>
          <a:bodyPr/>
          <a:lstStyle>
            <a:lvl1pPr>
              <a:defRPr>
                <a:solidFill>
                  <a:schemeClr val="accent3"/>
                </a:solidFill>
              </a:defRPr>
            </a:lvl1pPr>
          </a:lstStyle>
          <a:p>
            <a:r>
              <a:rPr lang="en-US"/>
              <a:t>Your Footer Here</a:t>
            </a:r>
          </a:p>
        </p:txBody>
      </p:sp>
      <p:sp>
        <p:nvSpPr>
          <p:cNvPr id="21" name="Slide Number Placeholder 5">
            <a:extLst>
              <a:ext uri="{FF2B5EF4-FFF2-40B4-BE49-F238E27FC236}">
                <a16:creationId xmlns:a16="http://schemas.microsoft.com/office/drawing/2014/main" id="{7C55771C-35B2-4842-A572-EEE14A727DBF}"/>
              </a:ext>
            </a:extLst>
          </p:cNvPr>
          <p:cNvSpPr>
            <a:spLocks noGrp="1"/>
          </p:cNvSpPr>
          <p:nvPr>
            <p:ph type="sldNum" sz="quarter" idx="12"/>
          </p:nvPr>
        </p:nvSpPr>
        <p:spPr>
          <a:xfrm>
            <a:off x="8610600" y="6356350"/>
            <a:ext cx="2743200" cy="365125"/>
          </a:xfrm>
        </p:spPr>
        <p:txBody>
          <a:bodyPr/>
          <a:lstStyle>
            <a:lvl1pPr>
              <a:defRPr>
                <a:solidFill>
                  <a:schemeClr val="accent3"/>
                </a:solidFill>
              </a:defRPr>
            </a:lvl1pPr>
          </a:lstStyle>
          <a:p>
            <a:fld id="{672B7600-67E3-4D97-B453-880E2742B982}" type="slidenum">
              <a:rPr lang="en-US" smtClean="0"/>
              <a:pPr/>
              <a:t>‹#›</a:t>
            </a:fld>
            <a:endParaRPr lang="en-US"/>
          </a:p>
        </p:txBody>
      </p:sp>
    </p:spTree>
    <p:extLst>
      <p:ext uri="{BB962C8B-B14F-4D97-AF65-F5344CB8AC3E}">
        <p14:creationId xmlns:p14="http://schemas.microsoft.com/office/powerpoint/2010/main" val="3253473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1">
    <p:bg>
      <p:bgPr>
        <a:solidFill>
          <a:schemeClr val="accent1"/>
        </a:solidFill>
        <a:effectLst/>
      </p:bgPr>
    </p:bg>
    <p:spTree>
      <p:nvGrpSpPr>
        <p:cNvPr id="1" name=""/>
        <p:cNvGrpSpPr/>
        <p:nvPr/>
      </p:nvGrpSpPr>
      <p:grpSpPr>
        <a:xfrm>
          <a:off x="0" y="0"/>
          <a:ext cx="0" cy="0"/>
          <a:chOff x="0" y="0"/>
          <a:chExt cx="0" cy="0"/>
        </a:xfrm>
      </p:grpSpPr>
      <p:sp>
        <p:nvSpPr>
          <p:cNvPr id="18" name="Freeform 17">
            <a:extLst>
              <a:ext uri="{FF2B5EF4-FFF2-40B4-BE49-F238E27FC236}">
                <a16:creationId xmlns:a16="http://schemas.microsoft.com/office/drawing/2014/main" id="{BF340E4E-40BE-4F41-B4D4-C9D603503D67}"/>
              </a:ext>
            </a:extLst>
          </p:cNvPr>
          <p:cNvSpPr/>
          <p:nvPr userDrawn="1"/>
        </p:nvSpPr>
        <p:spPr>
          <a:xfrm>
            <a:off x="5245815" y="0"/>
            <a:ext cx="6946185" cy="5725700"/>
          </a:xfrm>
          <a:custGeom>
            <a:avLst/>
            <a:gdLst>
              <a:gd name="connsiteX0" fmla="*/ 147328 w 6946185"/>
              <a:gd name="connsiteY0" fmla="*/ 0 h 5725700"/>
              <a:gd name="connsiteX1" fmla="*/ 6933220 w 6946185"/>
              <a:gd name="connsiteY1" fmla="*/ 0 h 5725700"/>
              <a:gd name="connsiteX2" fmla="*/ 6946185 w 6946185"/>
              <a:gd name="connsiteY2" fmla="*/ 0 h 5725700"/>
              <a:gd name="connsiteX3" fmla="*/ 6946185 w 6946185"/>
              <a:gd name="connsiteY3" fmla="*/ 3994015 h 5725700"/>
              <a:gd name="connsiteX4" fmla="*/ 6906962 w 6946185"/>
              <a:gd name="connsiteY4" fmla="*/ 4058136 h 5725700"/>
              <a:gd name="connsiteX5" fmla="*/ 5510483 w 6946185"/>
              <a:gd name="connsiteY5" fmla="*/ 4794243 h 5725700"/>
              <a:gd name="connsiteX6" fmla="*/ 5470037 w 6946185"/>
              <a:gd name="connsiteY6" fmla="*/ 4820931 h 5725700"/>
              <a:gd name="connsiteX7" fmla="*/ 3591513 w 6946185"/>
              <a:gd name="connsiteY7" fmla="*/ 5721386 h 5725700"/>
              <a:gd name="connsiteX8" fmla="*/ 1907525 w 6946185"/>
              <a:gd name="connsiteY8" fmla="*/ 4993603 h 5725700"/>
              <a:gd name="connsiteX9" fmla="*/ 1354998 w 6946185"/>
              <a:gd name="connsiteY9" fmla="*/ 2776359 h 5725700"/>
              <a:gd name="connsiteX10" fmla="*/ 237577 w 6946185"/>
              <a:gd name="connsiteY10" fmla="*/ 1324528 h 5725700"/>
              <a:gd name="connsiteX11" fmla="*/ 147328 w 6946185"/>
              <a:gd name="connsiteY11" fmla="*/ 0 h 572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46185" h="5725700">
                <a:moveTo>
                  <a:pt x="147328" y="0"/>
                </a:moveTo>
                <a:cubicBezTo>
                  <a:pt x="147328" y="0"/>
                  <a:pt x="6179232" y="0"/>
                  <a:pt x="6933220" y="0"/>
                </a:cubicBezTo>
                <a:lnTo>
                  <a:pt x="6946185" y="0"/>
                </a:lnTo>
                <a:lnTo>
                  <a:pt x="6946185" y="3994015"/>
                </a:lnTo>
                <a:lnTo>
                  <a:pt x="6906962" y="4058136"/>
                </a:lnTo>
                <a:cubicBezTo>
                  <a:pt x="6632820" y="4424557"/>
                  <a:pt x="5883095" y="4550731"/>
                  <a:pt x="5510483" y="4794243"/>
                </a:cubicBezTo>
                <a:cubicBezTo>
                  <a:pt x="5496443" y="4803317"/>
                  <a:pt x="5483742" y="4812124"/>
                  <a:pt x="5470037" y="4820931"/>
                </a:cubicBezTo>
                <a:cubicBezTo>
                  <a:pt x="4900797" y="5198300"/>
                  <a:pt x="4342254" y="5670679"/>
                  <a:pt x="3591513" y="5721386"/>
                </a:cubicBezTo>
                <a:cubicBezTo>
                  <a:pt x="2931355" y="5764621"/>
                  <a:pt x="2266852" y="5480126"/>
                  <a:pt x="1907525" y="4993603"/>
                </a:cubicBezTo>
                <a:cubicBezTo>
                  <a:pt x="1424858" y="4339745"/>
                  <a:pt x="1687918" y="3481190"/>
                  <a:pt x="1354998" y="2776359"/>
                </a:cubicBezTo>
                <a:cubicBezTo>
                  <a:pt x="1099960" y="2236459"/>
                  <a:pt x="555121" y="1818791"/>
                  <a:pt x="237577" y="1324528"/>
                </a:cubicBezTo>
                <a:cubicBezTo>
                  <a:pt x="167717" y="1218043"/>
                  <a:pt x="-200634" y="535896"/>
                  <a:pt x="147328" y="0"/>
                </a:cubicBezTo>
                <a:close/>
              </a:path>
            </a:pathLst>
          </a:custGeom>
          <a:solidFill>
            <a:schemeClr val="accent3"/>
          </a:solidFill>
          <a:ln w="12700">
            <a:miter lim="400000"/>
          </a:ln>
        </p:spPr>
        <p:txBody>
          <a:bodyPr wrap="square" lIns="38100" tIns="38100" rIns="38100" bIns="38100" anchor="ctr">
            <a:noAutofit/>
          </a:bodyPr>
          <a:lstStyle/>
          <a:p>
            <a:pPr>
              <a:defRPr sz="3000">
                <a:solidFill>
                  <a:srgbClr val="FFFFFF"/>
                </a:solidFill>
              </a:defRPr>
            </a:pPr>
            <a:endParaRPr/>
          </a:p>
        </p:txBody>
      </p:sp>
      <p:pic>
        <p:nvPicPr>
          <p:cNvPr id="4" name="Picture 3" descr="A person holding a computer&#10;&#10;Description automatically generated">
            <a:extLst>
              <a:ext uri="{FF2B5EF4-FFF2-40B4-BE49-F238E27FC236}">
                <a16:creationId xmlns:a16="http://schemas.microsoft.com/office/drawing/2014/main" id="{D201617F-B3FC-9643-B138-4527699A7489}"/>
              </a:ext>
            </a:extLst>
          </p:cNvPr>
          <p:cNvPicPr>
            <a:picLocks noChangeAspect="1"/>
          </p:cNvPicPr>
          <p:nvPr userDrawn="1"/>
        </p:nvPicPr>
        <p:blipFill>
          <a:blip r:embed="rId2"/>
          <a:stretch>
            <a:fillRect/>
          </a:stretch>
        </p:blipFill>
        <p:spPr>
          <a:xfrm>
            <a:off x="5140036" y="0"/>
            <a:ext cx="7051964" cy="6842876"/>
          </a:xfrm>
          <a:prstGeom prst="rect">
            <a:avLst/>
          </a:prstGeom>
        </p:spPr>
      </p:pic>
      <p:sp>
        <p:nvSpPr>
          <p:cNvPr id="16" name="Shape">
            <a:extLst>
              <a:ext uri="{FF2B5EF4-FFF2-40B4-BE49-F238E27FC236}">
                <a16:creationId xmlns:a16="http://schemas.microsoft.com/office/drawing/2014/main" id="{9B13C1EE-6DFA-184F-A5DE-F4F22FB8175D}"/>
              </a:ext>
            </a:extLst>
          </p:cNvPr>
          <p:cNvSpPr/>
          <p:nvPr userDrawn="1"/>
        </p:nvSpPr>
        <p:spPr>
          <a:xfrm>
            <a:off x="0" y="5950127"/>
            <a:ext cx="5034280" cy="907873"/>
          </a:xfrm>
          <a:custGeom>
            <a:avLst/>
            <a:gdLst/>
            <a:ahLst/>
            <a:cxnLst>
              <a:cxn ang="0">
                <a:pos x="wd2" y="hd2"/>
              </a:cxn>
              <a:cxn ang="5400000">
                <a:pos x="wd2" y="hd2"/>
              </a:cxn>
              <a:cxn ang="10800000">
                <a:pos x="wd2" y="hd2"/>
              </a:cxn>
              <a:cxn ang="16200000">
                <a:pos x="wd2" y="hd2"/>
              </a:cxn>
            </a:cxnLst>
            <a:rect l="0" t="0" r="r" b="b"/>
            <a:pathLst>
              <a:path w="21600" h="20923" extrusionOk="0">
                <a:moveTo>
                  <a:pt x="21600" y="20894"/>
                </a:moveTo>
                <a:cubicBezTo>
                  <a:pt x="20935" y="16913"/>
                  <a:pt x="19916" y="13782"/>
                  <a:pt x="18799" y="11821"/>
                </a:cubicBezTo>
                <a:cubicBezTo>
                  <a:pt x="17088" y="8835"/>
                  <a:pt x="15170" y="8250"/>
                  <a:pt x="13301" y="8045"/>
                </a:cubicBezTo>
                <a:cubicBezTo>
                  <a:pt x="11427" y="7840"/>
                  <a:pt x="9536" y="7986"/>
                  <a:pt x="7710" y="6289"/>
                </a:cubicBezTo>
                <a:cubicBezTo>
                  <a:pt x="6424" y="5089"/>
                  <a:pt x="5198" y="3011"/>
                  <a:pt x="3929" y="1577"/>
                </a:cubicBezTo>
                <a:cubicBezTo>
                  <a:pt x="2659" y="143"/>
                  <a:pt x="1291" y="-677"/>
                  <a:pt x="16" y="728"/>
                </a:cubicBezTo>
                <a:cubicBezTo>
                  <a:pt x="11" y="728"/>
                  <a:pt x="5" y="728"/>
                  <a:pt x="0" y="757"/>
                </a:cubicBezTo>
                <a:lnTo>
                  <a:pt x="0" y="20923"/>
                </a:lnTo>
                <a:lnTo>
                  <a:pt x="21600" y="20923"/>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8" name="Title 1">
            <a:extLst>
              <a:ext uri="{FF2B5EF4-FFF2-40B4-BE49-F238E27FC236}">
                <a16:creationId xmlns:a16="http://schemas.microsoft.com/office/drawing/2014/main" id="{C7E228BF-1CA5-4856-ADE1-3CF4E8475976}"/>
              </a:ext>
            </a:extLst>
          </p:cNvPr>
          <p:cNvSpPr>
            <a:spLocks noGrp="1"/>
          </p:cNvSpPr>
          <p:nvPr>
            <p:ph type="title"/>
          </p:nvPr>
        </p:nvSpPr>
        <p:spPr>
          <a:xfrm>
            <a:off x="831851" y="1709738"/>
            <a:ext cx="5471968" cy="2852737"/>
          </a:xfrm>
        </p:spPr>
        <p:txBody>
          <a:bodyPr anchor="b"/>
          <a:lstStyle>
            <a:lvl1pPr>
              <a:defRPr sz="6000">
                <a:solidFill>
                  <a:schemeClr val="accent2"/>
                </a:solidFill>
              </a:defRPr>
            </a:lvl1pPr>
          </a:lstStyle>
          <a:p>
            <a:r>
              <a:rPr lang="en-US" smtClean="0"/>
              <a:t>Click to edit Master title style</a:t>
            </a:r>
            <a:endParaRPr lang="en-US" dirty="0"/>
          </a:p>
        </p:txBody>
      </p:sp>
      <p:sp>
        <p:nvSpPr>
          <p:cNvPr id="9" name="Text Placeholder 2">
            <a:extLst>
              <a:ext uri="{FF2B5EF4-FFF2-40B4-BE49-F238E27FC236}">
                <a16:creationId xmlns:a16="http://schemas.microsoft.com/office/drawing/2014/main" id="{A75560DB-B208-41C1-AC26-ACACF8AE7CCD}"/>
              </a:ext>
            </a:extLst>
          </p:cNvPr>
          <p:cNvSpPr>
            <a:spLocks noGrp="1"/>
          </p:cNvSpPr>
          <p:nvPr>
            <p:ph type="body" idx="1"/>
          </p:nvPr>
        </p:nvSpPr>
        <p:spPr>
          <a:xfrm>
            <a:off x="831851" y="4589463"/>
            <a:ext cx="5471968" cy="1500187"/>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10" name="Date Placeholder 3">
            <a:extLst>
              <a:ext uri="{FF2B5EF4-FFF2-40B4-BE49-F238E27FC236}">
                <a16:creationId xmlns:a16="http://schemas.microsoft.com/office/drawing/2014/main" id="{78CD13F7-FE5E-4564-955B-78635E1D6BD1}"/>
              </a:ext>
            </a:extLst>
          </p:cNvPr>
          <p:cNvSpPr>
            <a:spLocks noGrp="1"/>
          </p:cNvSpPr>
          <p:nvPr>
            <p:ph type="dt" sz="half" idx="10"/>
          </p:nvPr>
        </p:nvSpPr>
        <p:spPr>
          <a:xfrm>
            <a:off x="838200" y="6356350"/>
            <a:ext cx="2743200" cy="365125"/>
          </a:xfrm>
        </p:spPr>
        <p:txBody>
          <a:bodyPr/>
          <a:lstStyle>
            <a:lvl1pPr>
              <a:defRPr>
                <a:solidFill>
                  <a:schemeClr val="accent3"/>
                </a:solidFill>
              </a:defRPr>
            </a:lvl1pPr>
          </a:lstStyle>
          <a:p>
            <a:r>
              <a:rPr lang="en-US"/>
              <a:t>Date</a:t>
            </a:r>
            <a:endParaRPr lang="en-US" dirty="0"/>
          </a:p>
        </p:txBody>
      </p:sp>
      <p:sp>
        <p:nvSpPr>
          <p:cNvPr id="11" name="Footer Placeholder 4">
            <a:extLst>
              <a:ext uri="{FF2B5EF4-FFF2-40B4-BE49-F238E27FC236}">
                <a16:creationId xmlns:a16="http://schemas.microsoft.com/office/drawing/2014/main" id="{DFEC6B85-2D6C-4E54-AFB1-FC9C8C5BCCCD}"/>
              </a:ext>
            </a:extLst>
          </p:cNvPr>
          <p:cNvSpPr>
            <a:spLocks noGrp="1"/>
          </p:cNvSpPr>
          <p:nvPr>
            <p:ph type="ftr" sz="quarter" idx="11"/>
          </p:nvPr>
        </p:nvSpPr>
        <p:spPr>
          <a:xfrm>
            <a:off x="4038600" y="6356350"/>
            <a:ext cx="4114800" cy="365125"/>
          </a:xfrm>
        </p:spPr>
        <p:txBody>
          <a:bodyPr/>
          <a:lstStyle>
            <a:lvl1pPr>
              <a:defRPr>
                <a:solidFill>
                  <a:schemeClr val="accent3"/>
                </a:solidFill>
              </a:defRPr>
            </a:lvl1pPr>
          </a:lstStyle>
          <a:p>
            <a:r>
              <a:rPr lang="en-US"/>
              <a:t>Your Footer Here</a:t>
            </a:r>
            <a:endParaRPr lang="en-US" dirty="0"/>
          </a:p>
        </p:txBody>
      </p:sp>
      <p:sp>
        <p:nvSpPr>
          <p:cNvPr id="12" name="Slide Number Placeholder 5">
            <a:extLst>
              <a:ext uri="{FF2B5EF4-FFF2-40B4-BE49-F238E27FC236}">
                <a16:creationId xmlns:a16="http://schemas.microsoft.com/office/drawing/2014/main" id="{C0A08B1B-1C08-468B-84FB-AF1608C8E4FD}"/>
              </a:ext>
            </a:extLst>
          </p:cNvPr>
          <p:cNvSpPr>
            <a:spLocks noGrp="1"/>
          </p:cNvSpPr>
          <p:nvPr>
            <p:ph type="sldNum" sz="quarter" idx="12"/>
          </p:nvPr>
        </p:nvSpPr>
        <p:spPr>
          <a:xfrm>
            <a:off x="8610600" y="6356350"/>
            <a:ext cx="2743200" cy="365125"/>
          </a:xfrm>
        </p:spPr>
        <p:txBody>
          <a:bodyPr/>
          <a:lstStyle>
            <a:lvl1pPr>
              <a:defRPr>
                <a:solidFill>
                  <a:schemeClr val="accent3"/>
                </a:solidFill>
              </a:defRPr>
            </a:lvl1pPr>
          </a:lstStyle>
          <a:p>
            <a:fld id="{672B7600-67E3-4D97-B453-880E2742B982}" type="slidenum">
              <a:rPr lang="en-US" smtClean="0"/>
              <a:pPr/>
              <a:t>‹#›</a:t>
            </a:fld>
            <a:endParaRPr lang="en-US"/>
          </a:p>
        </p:txBody>
      </p:sp>
    </p:spTree>
    <p:extLst>
      <p:ext uri="{BB962C8B-B14F-4D97-AF65-F5344CB8AC3E}">
        <p14:creationId xmlns:p14="http://schemas.microsoft.com/office/powerpoint/2010/main" val="2092352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2">
    <p:bg>
      <p:bgPr>
        <a:solidFill>
          <a:schemeClr val="accent1"/>
        </a:solidFill>
        <a:effectLst/>
      </p:bgPr>
    </p:bg>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A67E5779-2729-4DED-A8C2-41F4FEE4767B}"/>
              </a:ext>
            </a:extLst>
          </p:cNvPr>
          <p:cNvSpPr>
            <a:spLocks noGrp="1"/>
          </p:cNvSpPr>
          <p:nvPr>
            <p:ph type="dt" sz="half" idx="10"/>
          </p:nvPr>
        </p:nvSpPr>
        <p:spPr>
          <a:xfrm>
            <a:off x="838200" y="6356350"/>
            <a:ext cx="2743200" cy="365125"/>
          </a:xfrm>
        </p:spPr>
        <p:txBody>
          <a:bodyPr/>
          <a:lstStyle>
            <a:lvl1pPr>
              <a:defRPr>
                <a:solidFill>
                  <a:schemeClr val="accent3"/>
                </a:solidFill>
              </a:defRPr>
            </a:lvl1pPr>
          </a:lstStyle>
          <a:p>
            <a:r>
              <a:rPr lang="en-US"/>
              <a:t>Date</a:t>
            </a:r>
            <a:endParaRPr lang="en-US" dirty="0"/>
          </a:p>
        </p:txBody>
      </p:sp>
      <p:sp>
        <p:nvSpPr>
          <p:cNvPr id="11" name="Footer Placeholder 4">
            <a:extLst>
              <a:ext uri="{FF2B5EF4-FFF2-40B4-BE49-F238E27FC236}">
                <a16:creationId xmlns:a16="http://schemas.microsoft.com/office/drawing/2014/main" id="{FBD21987-FA22-47F7-B702-8D9638C10C5C}"/>
              </a:ext>
            </a:extLst>
          </p:cNvPr>
          <p:cNvSpPr>
            <a:spLocks noGrp="1"/>
          </p:cNvSpPr>
          <p:nvPr>
            <p:ph type="ftr" sz="quarter" idx="11"/>
          </p:nvPr>
        </p:nvSpPr>
        <p:spPr>
          <a:xfrm>
            <a:off x="4038600" y="6356350"/>
            <a:ext cx="4114800" cy="365125"/>
          </a:xfrm>
        </p:spPr>
        <p:txBody>
          <a:bodyPr/>
          <a:lstStyle>
            <a:lvl1pPr>
              <a:defRPr>
                <a:solidFill>
                  <a:schemeClr val="accent3"/>
                </a:solidFill>
              </a:defRPr>
            </a:lvl1pPr>
          </a:lstStyle>
          <a:p>
            <a:r>
              <a:rPr lang="en-US"/>
              <a:t>Your Footer Here</a:t>
            </a:r>
          </a:p>
        </p:txBody>
      </p:sp>
      <p:sp>
        <p:nvSpPr>
          <p:cNvPr id="12" name="Slide Number Placeholder 5">
            <a:extLst>
              <a:ext uri="{FF2B5EF4-FFF2-40B4-BE49-F238E27FC236}">
                <a16:creationId xmlns:a16="http://schemas.microsoft.com/office/drawing/2014/main" id="{A03F40A7-0F3F-41D6-9058-1BE8DB2708C0}"/>
              </a:ext>
            </a:extLst>
          </p:cNvPr>
          <p:cNvSpPr>
            <a:spLocks noGrp="1"/>
          </p:cNvSpPr>
          <p:nvPr>
            <p:ph type="sldNum" sz="quarter" idx="12"/>
          </p:nvPr>
        </p:nvSpPr>
        <p:spPr>
          <a:xfrm>
            <a:off x="8610600" y="6356350"/>
            <a:ext cx="2743200" cy="365125"/>
          </a:xfrm>
        </p:spPr>
        <p:txBody>
          <a:bodyPr/>
          <a:lstStyle>
            <a:lvl1pPr>
              <a:defRPr>
                <a:solidFill>
                  <a:schemeClr val="accent3"/>
                </a:solidFill>
              </a:defRPr>
            </a:lvl1pPr>
          </a:lstStyle>
          <a:p>
            <a:fld id="{672B7600-67E3-4D97-B453-880E2742B982}" type="slidenum">
              <a:rPr lang="en-US" smtClean="0"/>
              <a:pPr/>
              <a:t>‹#›</a:t>
            </a:fld>
            <a:endParaRPr lang="en-US"/>
          </a:p>
        </p:txBody>
      </p:sp>
      <p:sp>
        <p:nvSpPr>
          <p:cNvPr id="16" name="Shape">
            <a:extLst>
              <a:ext uri="{FF2B5EF4-FFF2-40B4-BE49-F238E27FC236}">
                <a16:creationId xmlns:a16="http://schemas.microsoft.com/office/drawing/2014/main" id="{872DA6A9-6645-F943-84CD-AF288AF1D977}"/>
              </a:ext>
            </a:extLst>
          </p:cNvPr>
          <p:cNvSpPr/>
          <p:nvPr/>
        </p:nvSpPr>
        <p:spPr>
          <a:xfrm>
            <a:off x="1" y="0"/>
            <a:ext cx="9185910" cy="1900778"/>
          </a:xfrm>
          <a:custGeom>
            <a:avLst/>
            <a:gdLst/>
            <a:ahLst/>
            <a:cxnLst>
              <a:cxn ang="0">
                <a:pos x="wd2" y="hd2"/>
              </a:cxn>
              <a:cxn ang="5400000">
                <a:pos x="wd2" y="hd2"/>
              </a:cxn>
              <a:cxn ang="10800000">
                <a:pos x="wd2" y="hd2"/>
              </a:cxn>
              <a:cxn ang="16200000">
                <a:pos x="wd2" y="hd2"/>
              </a:cxn>
            </a:cxnLst>
            <a:rect l="0" t="0" r="r" b="b"/>
            <a:pathLst>
              <a:path w="21600" h="20952" extrusionOk="0">
                <a:moveTo>
                  <a:pt x="3" y="14699"/>
                </a:moveTo>
                <a:cubicBezTo>
                  <a:pt x="1807" y="14335"/>
                  <a:pt x="3237" y="17232"/>
                  <a:pt x="4736" y="19080"/>
                </a:cubicBezTo>
                <a:cubicBezTo>
                  <a:pt x="6316" y="21040"/>
                  <a:pt x="8314" y="21600"/>
                  <a:pt x="10022" y="20088"/>
                </a:cubicBezTo>
                <a:cubicBezTo>
                  <a:pt x="11763" y="18548"/>
                  <a:pt x="12766" y="12963"/>
                  <a:pt x="14185" y="8441"/>
                </a:cubicBezTo>
                <a:cubicBezTo>
                  <a:pt x="15287" y="4942"/>
                  <a:pt x="16589" y="3472"/>
                  <a:pt x="17858" y="2240"/>
                </a:cubicBezTo>
                <a:cubicBezTo>
                  <a:pt x="19089" y="1050"/>
                  <a:pt x="20343" y="0"/>
                  <a:pt x="21600" y="0"/>
                </a:cubicBezTo>
                <a:cubicBezTo>
                  <a:pt x="21600" y="0"/>
                  <a:pt x="0" y="0"/>
                  <a:pt x="0" y="0"/>
                </a:cubicBezTo>
                <a:cubicBezTo>
                  <a:pt x="0" y="0"/>
                  <a:pt x="3" y="14699"/>
                  <a:pt x="3" y="14699"/>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65F3409C-AAC0-714C-8A1C-F97EEB049744}"/>
              </a:ext>
            </a:extLst>
          </p:cNvPr>
          <p:cNvSpPr/>
          <p:nvPr/>
        </p:nvSpPr>
        <p:spPr>
          <a:xfrm>
            <a:off x="0" y="0"/>
            <a:ext cx="8785863" cy="1671730"/>
          </a:xfrm>
          <a:custGeom>
            <a:avLst/>
            <a:gdLst/>
            <a:ahLst/>
            <a:cxnLst>
              <a:cxn ang="0">
                <a:pos x="wd2" y="hd2"/>
              </a:cxn>
              <a:cxn ang="5400000">
                <a:pos x="wd2" y="hd2"/>
              </a:cxn>
              <a:cxn ang="10800000">
                <a:pos x="wd2" y="hd2"/>
              </a:cxn>
              <a:cxn ang="16200000">
                <a:pos x="wd2" y="hd2"/>
              </a:cxn>
            </a:cxnLst>
            <a:rect l="0" t="0" r="r" b="b"/>
            <a:pathLst>
              <a:path w="21600" h="20953" extrusionOk="0">
                <a:moveTo>
                  <a:pt x="0" y="14692"/>
                </a:moveTo>
                <a:cubicBezTo>
                  <a:pt x="1805" y="14326"/>
                  <a:pt x="3235" y="17223"/>
                  <a:pt x="4733" y="19085"/>
                </a:cubicBezTo>
                <a:cubicBezTo>
                  <a:pt x="6313" y="21043"/>
                  <a:pt x="8312" y="21600"/>
                  <a:pt x="10019" y="20088"/>
                </a:cubicBezTo>
                <a:cubicBezTo>
                  <a:pt x="11499" y="18783"/>
                  <a:pt x="12286" y="15058"/>
                  <a:pt x="13470" y="10888"/>
                </a:cubicBezTo>
                <a:cubicBezTo>
                  <a:pt x="15743" y="2881"/>
                  <a:pt x="18871" y="0"/>
                  <a:pt x="21600" y="0"/>
                </a:cubicBezTo>
                <a:cubicBezTo>
                  <a:pt x="21600" y="0"/>
                  <a:pt x="0" y="0"/>
                  <a:pt x="0" y="0"/>
                </a:cubicBezTo>
                <a:cubicBezTo>
                  <a:pt x="0" y="0"/>
                  <a:pt x="0" y="14692"/>
                  <a:pt x="0" y="14692"/>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E9F16D11-4345-F847-9635-5057D4BA81D8}"/>
              </a:ext>
            </a:extLst>
          </p:cNvPr>
          <p:cNvSpPr/>
          <p:nvPr/>
        </p:nvSpPr>
        <p:spPr>
          <a:xfrm>
            <a:off x="635001" y="0"/>
            <a:ext cx="6264392" cy="6136222"/>
          </a:xfrm>
          <a:custGeom>
            <a:avLst/>
            <a:gdLst/>
            <a:ahLst/>
            <a:cxnLst>
              <a:cxn ang="0">
                <a:pos x="wd2" y="hd2"/>
              </a:cxn>
              <a:cxn ang="5400000">
                <a:pos x="wd2" y="hd2"/>
              </a:cxn>
              <a:cxn ang="10800000">
                <a:pos x="wd2" y="hd2"/>
              </a:cxn>
              <a:cxn ang="16200000">
                <a:pos x="wd2" y="hd2"/>
              </a:cxn>
            </a:cxnLst>
            <a:rect l="0" t="0" r="r" b="b"/>
            <a:pathLst>
              <a:path w="20998" h="21135" extrusionOk="0">
                <a:moveTo>
                  <a:pt x="1990" y="2174"/>
                </a:moveTo>
                <a:cubicBezTo>
                  <a:pt x="475" y="4991"/>
                  <a:pt x="-253" y="8486"/>
                  <a:pt x="79" y="11688"/>
                </a:cubicBezTo>
                <a:cubicBezTo>
                  <a:pt x="437" y="15165"/>
                  <a:pt x="2378" y="18696"/>
                  <a:pt x="5588" y="20205"/>
                </a:cubicBezTo>
                <a:cubicBezTo>
                  <a:pt x="8550" y="21600"/>
                  <a:pt x="12369" y="21303"/>
                  <a:pt x="15370" y="20126"/>
                </a:cubicBezTo>
                <a:cubicBezTo>
                  <a:pt x="18044" y="19076"/>
                  <a:pt x="21347" y="16268"/>
                  <a:pt x="20968" y="12952"/>
                </a:cubicBezTo>
                <a:cubicBezTo>
                  <a:pt x="20926" y="12593"/>
                  <a:pt x="20845" y="12265"/>
                  <a:pt x="20725" y="11959"/>
                </a:cubicBezTo>
                <a:cubicBezTo>
                  <a:pt x="20172" y="10538"/>
                  <a:pt x="18857" y="9636"/>
                  <a:pt x="17456" y="9028"/>
                </a:cubicBezTo>
                <a:cubicBezTo>
                  <a:pt x="15919" y="8359"/>
                  <a:pt x="14097" y="7843"/>
                  <a:pt x="12952" y="6504"/>
                </a:cubicBezTo>
                <a:cubicBezTo>
                  <a:pt x="11773" y="5122"/>
                  <a:pt x="11488" y="3246"/>
                  <a:pt x="10790" y="1605"/>
                </a:cubicBezTo>
                <a:cubicBezTo>
                  <a:pt x="10517" y="967"/>
                  <a:pt x="10104" y="424"/>
                  <a:pt x="9602" y="0"/>
                </a:cubicBezTo>
                <a:lnTo>
                  <a:pt x="3698" y="0"/>
                </a:lnTo>
                <a:cubicBezTo>
                  <a:pt x="2991" y="595"/>
                  <a:pt x="2429" y="1356"/>
                  <a:pt x="1990" y="2174"/>
                </a:cubicBez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pic>
        <p:nvPicPr>
          <p:cNvPr id="3" name="Picture 2" descr="A picture containing library, room, book, scene&#10;&#10;Description automatically generated">
            <a:extLst>
              <a:ext uri="{FF2B5EF4-FFF2-40B4-BE49-F238E27FC236}">
                <a16:creationId xmlns:a16="http://schemas.microsoft.com/office/drawing/2014/main" id="{B336A82D-0A8D-9544-BC8A-B1CB3CF13472}"/>
              </a:ext>
            </a:extLst>
          </p:cNvPr>
          <p:cNvPicPr>
            <a:picLocks noChangeAspect="1"/>
          </p:cNvPicPr>
          <p:nvPr userDrawn="1"/>
        </p:nvPicPr>
        <p:blipFill>
          <a:blip r:embed="rId2"/>
          <a:stretch>
            <a:fillRect/>
          </a:stretch>
        </p:blipFill>
        <p:spPr>
          <a:xfrm>
            <a:off x="0" y="0"/>
            <a:ext cx="6432373" cy="6208189"/>
          </a:xfrm>
          <a:prstGeom prst="rect">
            <a:avLst/>
          </a:prstGeom>
        </p:spPr>
      </p:pic>
      <p:sp>
        <p:nvSpPr>
          <p:cNvPr id="8" name="Title 1">
            <a:extLst>
              <a:ext uri="{FF2B5EF4-FFF2-40B4-BE49-F238E27FC236}">
                <a16:creationId xmlns:a16="http://schemas.microsoft.com/office/drawing/2014/main" id="{74985E82-8BBB-4140-ADE7-3211B76C0426}"/>
              </a:ext>
            </a:extLst>
          </p:cNvPr>
          <p:cNvSpPr>
            <a:spLocks noGrp="1"/>
          </p:cNvSpPr>
          <p:nvPr>
            <p:ph type="title"/>
          </p:nvPr>
        </p:nvSpPr>
        <p:spPr>
          <a:xfrm>
            <a:off x="6452360" y="1300254"/>
            <a:ext cx="4895089" cy="2852737"/>
          </a:xfrm>
        </p:spPr>
        <p:txBody>
          <a:bodyPr anchor="b"/>
          <a:lstStyle>
            <a:lvl1pPr>
              <a:defRPr sz="6000">
                <a:solidFill>
                  <a:schemeClr val="accent2"/>
                </a:solidFill>
              </a:defRPr>
            </a:lvl1pPr>
          </a:lstStyle>
          <a:p>
            <a:r>
              <a:rPr lang="en-US" smtClean="0"/>
              <a:t>Click to edit Master title style</a:t>
            </a:r>
            <a:endParaRPr lang="en-US" dirty="0"/>
          </a:p>
        </p:txBody>
      </p:sp>
      <p:sp>
        <p:nvSpPr>
          <p:cNvPr id="9" name="Text Placeholder 2">
            <a:extLst>
              <a:ext uri="{FF2B5EF4-FFF2-40B4-BE49-F238E27FC236}">
                <a16:creationId xmlns:a16="http://schemas.microsoft.com/office/drawing/2014/main" id="{BE5281E8-502B-4754-B5F5-7C62E11011CF}"/>
              </a:ext>
            </a:extLst>
          </p:cNvPr>
          <p:cNvSpPr>
            <a:spLocks noGrp="1"/>
          </p:cNvSpPr>
          <p:nvPr>
            <p:ph type="body" idx="1"/>
          </p:nvPr>
        </p:nvSpPr>
        <p:spPr>
          <a:xfrm>
            <a:off x="6452360" y="4179979"/>
            <a:ext cx="4895089" cy="1500187"/>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extLst>
      <p:ext uri="{BB962C8B-B14F-4D97-AF65-F5344CB8AC3E}">
        <p14:creationId xmlns:p14="http://schemas.microsoft.com/office/powerpoint/2010/main" val="41462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2" name="Shape">
            <a:extLst>
              <a:ext uri="{FF2B5EF4-FFF2-40B4-BE49-F238E27FC236}">
                <a16:creationId xmlns:a16="http://schemas.microsoft.com/office/drawing/2014/main" id="{96D5250B-76D7-1E4B-8DBF-D533184A560D}"/>
              </a:ext>
            </a:extLst>
          </p:cNvPr>
          <p:cNvSpPr/>
          <p:nvPr/>
        </p:nvSpPr>
        <p:spPr>
          <a:xfrm>
            <a:off x="9248087" y="0"/>
            <a:ext cx="2943913" cy="3179616"/>
          </a:xfrm>
          <a:custGeom>
            <a:avLst/>
            <a:gdLst/>
            <a:ahLst/>
            <a:cxnLst>
              <a:cxn ang="0">
                <a:pos x="wd2" y="hd2"/>
              </a:cxn>
              <a:cxn ang="5400000">
                <a:pos x="wd2" y="hd2"/>
              </a:cxn>
              <a:cxn ang="10800000">
                <a:pos x="wd2" y="hd2"/>
              </a:cxn>
              <a:cxn ang="16200000">
                <a:pos x="wd2" y="hd2"/>
              </a:cxn>
            </a:cxnLst>
            <a:rect l="0" t="0" r="r" b="b"/>
            <a:pathLst>
              <a:path w="21234" h="21308" extrusionOk="0">
                <a:moveTo>
                  <a:pt x="6742" y="0"/>
                </a:moveTo>
                <a:cubicBezTo>
                  <a:pt x="5341" y="894"/>
                  <a:pt x="4828" y="2519"/>
                  <a:pt x="4709" y="4034"/>
                </a:cubicBezTo>
                <a:cubicBezTo>
                  <a:pt x="4590" y="5549"/>
                  <a:pt x="4745" y="7106"/>
                  <a:pt x="4260" y="8570"/>
                </a:cubicBezTo>
                <a:cubicBezTo>
                  <a:pt x="3729" y="10196"/>
                  <a:pt x="2465" y="11540"/>
                  <a:pt x="1448" y="12970"/>
                </a:cubicBezTo>
                <a:cubicBezTo>
                  <a:pt x="431" y="14400"/>
                  <a:pt x="-366" y="16136"/>
                  <a:pt x="174" y="17753"/>
                </a:cubicBezTo>
                <a:cubicBezTo>
                  <a:pt x="944" y="20060"/>
                  <a:pt x="4031" y="21098"/>
                  <a:pt x="6761" y="21268"/>
                </a:cubicBezTo>
                <a:cubicBezTo>
                  <a:pt x="12055" y="21600"/>
                  <a:pt x="17478" y="19821"/>
                  <a:pt x="21234" y="16528"/>
                </a:cubicBezTo>
                <a:lnTo>
                  <a:pt x="21234" y="0"/>
                </a:lnTo>
                <a:lnTo>
                  <a:pt x="6742"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8" name="Title 1">
            <a:extLst>
              <a:ext uri="{FF2B5EF4-FFF2-40B4-BE49-F238E27FC236}">
                <a16:creationId xmlns:a16="http://schemas.microsoft.com/office/drawing/2014/main" id="{1907DC5D-4F3E-4A99-A621-6F93F32265C8}"/>
              </a:ext>
            </a:extLst>
          </p:cNvPr>
          <p:cNvSpPr>
            <a:spLocks noGrp="1"/>
          </p:cNvSpPr>
          <p:nvPr>
            <p:ph type="title"/>
          </p:nvPr>
        </p:nvSpPr>
        <p:spPr>
          <a:xfrm>
            <a:off x="831850" y="483806"/>
            <a:ext cx="7966521" cy="1702592"/>
          </a:xfrm>
        </p:spPr>
        <p:txBody>
          <a:bodyPr anchor="b"/>
          <a:lstStyle>
            <a:lvl1pPr>
              <a:defRPr sz="6000">
                <a:solidFill>
                  <a:schemeClr val="accent2"/>
                </a:solidFill>
              </a:defRPr>
            </a:lvl1pPr>
          </a:lstStyle>
          <a:p>
            <a:r>
              <a:rPr lang="en-US" smtClean="0"/>
              <a:t>Click to edit Master title style</a:t>
            </a:r>
            <a:endParaRPr lang="en-US"/>
          </a:p>
        </p:txBody>
      </p:sp>
      <p:sp>
        <p:nvSpPr>
          <p:cNvPr id="9" name="Text Placeholder 2">
            <a:extLst>
              <a:ext uri="{FF2B5EF4-FFF2-40B4-BE49-F238E27FC236}">
                <a16:creationId xmlns:a16="http://schemas.microsoft.com/office/drawing/2014/main" id="{9DA8F992-7750-4566-AB4F-B2E8F3794CA3}"/>
              </a:ext>
            </a:extLst>
          </p:cNvPr>
          <p:cNvSpPr>
            <a:spLocks noGrp="1"/>
          </p:cNvSpPr>
          <p:nvPr>
            <p:ph type="body" idx="1"/>
          </p:nvPr>
        </p:nvSpPr>
        <p:spPr>
          <a:xfrm>
            <a:off x="831850" y="2334414"/>
            <a:ext cx="7966521" cy="895353"/>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15" name="Picture Placeholder 15">
            <a:extLst>
              <a:ext uri="{FF2B5EF4-FFF2-40B4-BE49-F238E27FC236}">
                <a16:creationId xmlns:a16="http://schemas.microsoft.com/office/drawing/2014/main" id="{33CC49E4-6647-47F5-895A-9CFC416CE1C4}"/>
              </a:ext>
            </a:extLst>
          </p:cNvPr>
          <p:cNvSpPr>
            <a:spLocks noGrp="1"/>
          </p:cNvSpPr>
          <p:nvPr>
            <p:ph type="pic" sz="quarter" idx="13"/>
          </p:nvPr>
        </p:nvSpPr>
        <p:spPr>
          <a:xfrm>
            <a:off x="10408784" y="652440"/>
            <a:ext cx="1333500" cy="1333500"/>
          </a:xfrm>
          <a:prstGeom prst="ellipse">
            <a:avLst/>
          </a:prstGeom>
          <a:solidFill>
            <a:schemeClr val="accent5"/>
          </a:solidFill>
        </p:spPr>
        <p:txBody>
          <a:bodyPr>
            <a:normAutofit/>
          </a:bodyPr>
          <a:lstStyle>
            <a:lvl1pPr>
              <a:defRPr sz="1400"/>
            </a:lvl1pPr>
          </a:lstStyle>
          <a:p>
            <a:r>
              <a:rPr lang="en-US" smtClean="0"/>
              <a:t>Click icon to add picture</a:t>
            </a:r>
            <a:endParaRPr lang="en-US"/>
          </a:p>
        </p:txBody>
      </p:sp>
      <p:sp>
        <p:nvSpPr>
          <p:cNvPr id="16" name="Text Placeholder 17">
            <a:extLst>
              <a:ext uri="{FF2B5EF4-FFF2-40B4-BE49-F238E27FC236}">
                <a16:creationId xmlns:a16="http://schemas.microsoft.com/office/drawing/2014/main" id="{A537F86F-E8D6-44FF-939F-7EB5A46935EE}"/>
              </a:ext>
            </a:extLst>
          </p:cNvPr>
          <p:cNvSpPr>
            <a:spLocks noGrp="1"/>
          </p:cNvSpPr>
          <p:nvPr>
            <p:ph type="body" sz="quarter" idx="14" hasCustomPrompt="1"/>
          </p:nvPr>
        </p:nvSpPr>
        <p:spPr>
          <a:xfrm>
            <a:off x="10224634" y="2049440"/>
            <a:ext cx="1701800" cy="228600"/>
          </a:xfrm>
        </p:spPr>
        <p:txBody>
          <a:bodyPr anchor="ctr">
            <a:noAutofit/>
          </a:bodyPr>
          <a:lstStyle>
            <a:lvl1pPr marL="0" indent="0" algn="ctr">
              <a:buNone/>
              <a:defRPr sz="1200">
                <a:solidFill>
                  <a:schemeClr val="accent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Name</a:t>
            </a:r>
          </a:p>
        </p:txBody>
      </p:sp>
      <p:sp>
        <p:nvSpPr>
          <p:cNvPr id="17" name="Text Placeholder 17">
            <a:extLst>
              <a:ext uri="{FF2B5EF4-FFF2-40B4-BE49-F238E27FC236}">
                <a16:creationId xmlns:a16="http://schemas.microsoft.com/office/drawing/2014/main" id="{17C97F11-0CC0-4E01-8422-614383043296}"/>
              </a:ext>
            </a:extLst>
          </p:cNvPr>
          <p:cNvSpPr>
            <a:spLocks noGrp="1"/>
          </p:cNvSpPr>
          <p:nvPr>
            <p:ph type="body" sz="quarter" idx="15" hasCustomPrompt="1"/>
          </p:nvPr>
        </p:nvSpPr>
        <p:spPr>
          <a:xfrm>
            <a:off x="10224634" y="2279367"/>
            <a:ext cx="1701800" cy="228600"/>
          </a:xfrm>
        </p:spPr>
        <p:txBody>
          <a:bodyPr anchor="ctr">
            <a:noAutofit/>
          </a:bodyPr>
          <a:lstStyle>
            <a:lvl1pPr marL="0" indent="0" algn="ctr">
              <a:buNone/>
              <a:defRPr sz="1200">
                <a:solidFill>
                  <a:schemeClr val="accent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Mobile / email</a:t>
            </a:r>
          </a:p>
        </p:txBody>
      </p:sp>
      <p:sp>
        <p:nvSpPr>
          <p:cNvPr id="18" name="Text Placeholder 17">
            <a:extLst>
              <a:ext uri="{FF2B5EF4-FFF2-40B4-BE49-F238E27FC236}">
                <a16:creationId xmlns:a16="http://schemas.microsoft.com/office/drawing/2014/main" id="{322609FE-C556-4394-9CD9-CACD20BC7261}"/>
              </a:ext>
            </a:extLst>
          </p:cNvPr>
          <p:cNvSpPr>
            <a:spLocks noGrp="1"/>
          </p:cNvSpPr>
          <p:nvPr>
            <p:ph type="body" sz="quarter" idx="16" hasCustomPrompt="1"/>
          </p:nvPr>
        </p:nvSpPr>
        <p:spPr>
          <a:xfrm>
            <a:off x="10224634" y="2509293"/>
            <a:ext cx="1701800" cy="228600"/>
          </a:xfrm>
        </p:spPr>
        <p:txBody>
          <a:bodyPr anchor="ctr">
            <a:noAutofit/>
          </a:bodyPr>
          <a:lstStyle>
            <a:lvl1pPr marL="0" indent="0" algn="ctr">
              <a:buNone/>
              <a:defRPr sz="1200">
                <a:solidFill>
                  <a:schemeClr val="accent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Company</a:t>
            </a:r>
          </a:p>
        </p:txBody>
      </p:sp>
      <p:sp>
        <p:nvSpPr>
          <p:cNvPr id="20" name="Shape">
            <a:extLst>
              <a:ext uri="{FF2B5EF4-FFF2-40B4-BE49-F238E27FC236}">
                <a16:creationId xmlns:a16="http://schemas.microsoft.com/office/drawing/2014/main" id="{90364CA5-56EB-F64D-BF6C-179B86E86413}"/>
              </a:ext>
            </a:extLst>
          </p:cNvPr>
          <p:cNvSpPr/>
          <p:nvPr/>
        </p:nvSpPr>
        <p:spPr>
          <a:xfrm>
            <a:off x="1250950" y="4065270"/>
            <a:ext cx="10941050" cy="2792730"/>
          </a:xfrm>
          <a:custGeom>
            <a:avLst/>
            <a:gdLst/>
            <a:ahLst/>
            <a:cxnLst>
              <a:cxn ang="0">
                <a:pos x="wd2" y="hd2"/>
              </a:cxn>
              <a:cxn ang="5400000">
                <a:pos x="wd2" y="hd2"/>
              </a:cxn>
              <a:cxn ang="10800000">
                <a:pos x="wd2" y="hd2"/>
              </a:cxn>
              <a:cxn ang="16200000">
                <a:pos x="wd2" y="hd2"/>
              </a:cxn>
            </a:cxnLst>
            <a:rect l="0" t="0" r="r" b="b"/>
            <a:pathLst>
              <a:path w="21600" h="21600" extrusionOk="0">
                <a:moveTo>
                  <a:pt x="21597" y="0"/>
                </a:moveTo>
                <a:cubicBezTo>
                  <a:pt x="20058" y="1002"/>
                  <a:pt x="19160" y="7171"/>
                  <a:pt x="17917" y="10854"/>
                </a:cubicBezTo>
                <a:cubicBezTo>
                  <a:pt x="16530" y="14960"/>
                  <a:pt x="14700" y="15932"/>
                  <a:pt x="12963" y="16001"/>
                </a:cubicBezTo>
                <a:cubicBezTo>
                  <a:pt x="11802" y="16050"/>
                  <a:pt x="10641" y="15765"/>
                  <a:pt x="9492" y="15147"/>
                </a:cubicBezTo>
                <a:cubicBezTo>
                  <a:pt x="7798" y="14233"/>
                  <a:pt x="6110" y="12593"/>
                  <a:pt x="4400" y="12897"/>
                </a:cubicBezTo>
                <a:cubicBezTo>
                  <a:pt x="2690" y="13202"/>
                  <a:pt x="888" y="15873"/>
                  <a:pt x="0" y="21600"/>
                </a:cubicBezTo>
                <a:lnTo>
                  <a:pt x="21600" y="21600"/>
                </a:lnTo>
                <a:lnTo>
                  <a:pt x="21600"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7BCA8EA4-3643-C149-B528-0CE8FAB29818}"/>
              </a:ext>
            </a:extLst>
          </p:cNvPr>
          <p:cNvSpPr/>
          <p:nvPr/>
        </p:nvSpPr>
        <p:spPr>
          <a:xfrm>
            <a:off x="3571187" y="3548517"/>
            <a:ext cx="6727239" cy="3309483"/>
          </a:xfrm>
          <a:custGeom>
            <a:avLst/>
            <a:gdLst/>
            <a:ahLst/>
            <a:cxnLst>
              <a:cxn ang="0">
                <a:pos x="wd2" y="hd2"/>
              </a:cxn>
              <a:cxn ang="5400000">
                <a:pos x="wd2" y="hd2"/>
              </a:cxn>
              <a:cxn ang="10800000">
                <a:pos x="wd2" y="hd2"/>
              </a:cxn>
              <a:cxn ang="16200000">
                <a:pos x="wd2" y="hd2"/>
              </a:cxn>
            </a:cxnLst>
            <a:rect l="0" t="0" r="r" b="b"/>
            <a:pathLst>
              <a:path w="20814" h="20948" extrusionOk="0">
                <a:moveTo>
                  <a:pt x="1411" y="19453"/>
                </a:moveTo>
                <a:cubicBezTo>
                  <a:pt x="1591" y="14356"/>
                  <a:pt x="-621" y="11382"/>
                  <a:pt x="173" y="5771"/>
                </a:cubicBezTo>
                <a:cubicBezTo>
                  <a:pt x="986" y="15"/>
                  <a:pt x="3788" y="-652"/>
                  <a:pt x="5733" y="433"/>
                </a:cubicBezTo>
                <a:cubicBezTo>
                  <a:pt x="8071" y="1735"/>
                  <a:pt x="9737" y="7041"/>
                  <a:pt x="12091" y="8134"/>
                </a:cubicBezTo>
                <a:cubicBezTo>
                  <a:pt x="14311" y="9163"/>
                  <a:pt x="16488" y="8335"/>
                  <a:pt x="18613" y="10755"/>
                </a:cubicBezTo>
                <a:cubicBezTo>
                  <a:pt x="19376" y="11623"/>
                  <a:pt x="20083" y="12885"/>
                  <a:pt x="20500" y="14847"/>
                </a:cubicBezTo>
                <a:cubicBezTo>
                  <a:pt x="20649" y="15554"/>
                  <a:pt x="20979" y="18657"/>
                  <a:pt x="20716" y="20948"/>
                </a:cubicBezTo>
                <a:cubicBezTo>
                  <a:pt x="20716" y="20948"/>
                  <a:pt x="1352" y="20948"/>
                  <a:pt x="1352" y="20948"/>
                </a:cubicBezTo>
                <a:cubicBezTo>
                  <a:pt x="1352" y="20948"/>
                  <a:pt x="1411" y="19453"/>
                  <a:pt x="1411" y="19453"/>
                </a:cubicBez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pic>
        <p:nvPicPr>
          <p:cNvPr id="3" name="Picture 2" descr="A person sitting at a table using a computer&#10;&#10;Description automatically generated">
            <a:extLst>
              <a:ext uri="{FF2B5EF4-FFF2-40B4-BE49-F238E27FC236}">
                <a16:creationId xmlns:a16="http://schemas.microsoft.com/office/drawing/2014/main" id="{F390DE7A-A372-034C-9A8D-C9F45B15640F}"/>
              </a:ext>
            </a:extLst>
          </p:cNvPr>
          <p:cNvPicPr>
            <a:picLocks noChangeAspect="1"/>
          </p:cNvPicPr>
          <p:nvPr userDrawn="1"/>
        </p:nvPicPr>
        <p:blipFill>
          <a:blip r:embed="rId2"/>
          <a:stretch>
            <a:fillRect/>
          </a:stretch>
        </p:blipFill>
        <p:spPr>
          <a:xfrm>
            <a:off x="3447475" y="2895600"/>
            <a:ext cx="6903136" cy="3962400"/>
          </a:xfrm>
          <a:prstGeom prst="rect">
            <a:avLst/>
          </a:prstGeom>
        </p:spPr>
      </p:pic>
      <p:sp>
        <p:nvSpPr>
          <p:cNvPr id="11" name="Footer Placeholder 4">
            <a:extLst>
              <a:ext uri="{FF2B5EF4-FFF2-40B4-BE49-F238E27FC236}">
                <a16:creationId xmlns:a16="http://schemas.microsoft.com/office/drawing/2014/main" id="{B145FAD1-5607-4570-9675-FE264814964D}"/>
              </a:ext>
            </a:extLst>
          </p:cNvPr>
          <p:cNvSpPr>
            <a:spLocks noGrp="1"/>
          </p:cNvSpPr>
          <p:nvPr>
            <p:ph type="ftr" sz="quarter" idx="11"/>
          </p:nvPr>
        </p:nvSpPr>
        <p:spPr>
          <a:xfrm>
            <a:off x="4038600" y="6356350"/>
            <a:ext cx="4114800" cy="365125"/>
          </a:xfrm>
        </p:spPr>
        <p:txBody>
          <a:bodyPr/>
          <a:lstStyle>
            <a:lvl1pPr>
              <a:defRPr>
                <a:solidFill>
                  <a:schemeClr val="accent2"/>
                </a:solidFill>
              </a:defRPr>
            </a:lvl1pPr>
          </a:lstStyle>
          <a:p>
            <a:r>
              <a:rPr lang="en-US"/>
              <a:t>Your Footer Here</a:t>
            </a:r>
          </a:p>
        </p:txBody>
      </p:sp>
      <p:sp>
        <p:nvSpPr>
          <p:cNvPr id="12" name="Slide Number Placeholder 5">
            <a:extLst>
              <a:ext uri="{FF2B5EF4-FFF2-40B4-BE49-F238E27FC236}">
                <a16:creationId xmlns:a16="http://schemas.microsoft.com/office/drawing/2014/main" id="{265FB8DD-A34F-4C06-9929-1E68FACD4D00}"/>
              </a:ext>
            </a:extLst>
          </p:cNvPr>
          <p:cNvSpPr>
            <a:spLocks noGrp="1"/>
          </p:cNvSpPr>
          <p:nvPr>
            <p:ph type="sldNum" sz="quarter" idx="12"/>
          </p:nvPr>
        </p:nvSpPr>
        <p:spPr>
          <a:xfrm>
            <a:off x="8610600" y="6356350"/>
            <a:ext cx="2743200" cy="365125"/>
          </a:xfrm>
        </p:spPr>
        <p:txBody>
          <a:bodyPr/>
          <a:lstStyle>
            <a:lvl1pPr>
              <a:defRPr>
                <a:solidFill>
                  <a:schemeClr val="accent3">
                    <a:lumMod val="50000"/>
                  </a:schemeClr>
                </a:solidFill>
              </a:defRPr>
            </a:lvl1pPr>
          </a:lstStyle>
          <a:p>
            <a:fld id="{672B7600-67E3-4D97-B453-880E2742B982}" type="slidenum">
              <a:rPr lang="en-US" smtClean="0"/>
              <a:pPr/>
              <a:t>‹#›</a:t>
            </a:fld>
            <a:endParaRPr lang="en-US"/>
          </a:p>
        </p:txBody>
      </p:sp>
      <p:sp>
        <p:nvSpPr>
          <p:cNvPr id="10" name="Date Placeholder 3">
            <a:extLst>
              <a:ext uri="{FF2B5EF4-FFF2-40B4-BE49-F238E27FC236}">
                <a16:creationId xmlns:a16="http://schemas.microsoft.com/office/drawing/2014/main" id="{0FEC4993-EF72-4ADC-8D11-1EB7C9409528}"/>
              </a:ext>
            </a:extLst>
          </p:cNvPr>
          <p:cNvSpPr>
            <a:spLocks noGrp="1"/>
          </p:cNvSpPr>
          <p:nvPr>
            <p:ph type="dt" sz="half" idx="10"/>
          </p:nvPr>
        </p:nvSpPr>
        <p:spPr>
          <a:xfrm>
            <a:off x="1841388" y="6356350"/>
            <a:ext cx="1740011" cy="365125"/>
          </a:xfrm>
        </p:spPr>
        <p:txBody>
          <a:bodyPr/>
          <a:lstStyle>
            <a:lvl1pPr>
              <a:defRPr>
                <a:solidFill>
                  <a:schemeClr val="accent3">
                    <a:lumMod val="50000"/>
                  </a:schemeClr>
                </a:solidFill>
              </a:defRPr>
            </a:lvl1pPr>
          </a:lstStyle>
          <a:p>
            <a:r>
              <a:rPr lang="en-US"/>
              <a:t>Date</a:t>
            </a:r>
            <a:endParaRPr lang="en-US" dirty="0"/>
          </a:p>
        </p:txBody>
      </p:sp>
    </p:spTree>
    <p:extLst>
      <p:ext uri="{BB962C8B-B14F-4D97-AF65-F5344CB8AC3E}">
        <p14:creationId xmlns:p14="http://schemas.microsoft.com/office/powerpoint/2010/main" val="3155828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lor and Typography">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7AD223-E80A-4113-B27E-135382E83C43}"/>
              </a:ext>
            </a:extLst>
          </p:cNvPr>
          <p:cNvGrpSpPr/>
          <p:nvPr userDrawn="1"/>
        </p:nvGrpSpPr>
        <p:grpSpPr>
          <a:xfrm>
            <a:off x="838199" y="1830763"/>
            <a:ext cx="10515601" cy="1741127"/>
            <a:chOff x="838199" y="1830763"/>
            <a:chExt cx="10515601" cy="1741127"/>
          </a:xfrm>
        </p:grpSpPr>
        <p:sp>
          <p:nvSpPr>
            <p:cNvPr id="175" name="Rectangle 174">
              <a:extLst>
                <a:ext uri="{FF2B5EF4-FFF2-40B4-BE49-F238E27FC236}">
                  <a16:creationId xmlns:a16="http://schemas.microsoft.com/office/drawing/2014/main" id="{4460574F-0FFA-4AF4-9268-D077C9C57D58}"/>
                </a:ext>
              </a:extLst>
            </p:cNvPr>
            <p:cNvSpPr/>
            <p:nvPr userDrawn="1"/>
          </p:nvSpPr>
          <p:spPr>
            <a:xfrm>
              <a:off x="838199" y="1830763"/>
              <a:ext cx="894312" cy="174112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4" name="Rectangle 173">
              <a:extLst>
                <a:ext uri="{FF2B5EF4-FFF2-40B4-BE49-F238E27FC236}">
                  <a16:creationId xmlns:a16="http://schemas.microsoft.com/office/drawing/2014/main" id="{E9AEC03B-EFBC-451C-9889-555B420B787B}"/>
                </a:ext>
              </a:extLst>
            </p:cNvPr>
            <p:cNvSpPr/>
            <p:nvPr userDrawn="1"/>
          </p:nvSpPr>
          <p:spPr>
            <a:xfrm>
              <a:off x="838199" y="1830763"/>
              <a:ext cx="894312" cy="155130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3" name="Rectangle 172">
              <a:extLst>
                <a:ext uri="{FF2B5EF4-FFF2-40B4-BE49-F238E27FC236}">
                  <a16:creationId xmlns:a16="http://schemas.microsoft.com/office/drawing/2014/main" id="{12504A8F-A26B-43AF-BF89-2621FF0CE3CD}"/>
                </a:ext>
              </a:extLst>
            </p:cNvPr>
            <p:cNvSpPr/>
            <p:nvPr userDrawn="1"/>
          </p:nvSpPr>
          <p:spPr>
            <a:xfrm>
              <a:off x="838199" y="1830763"/>
              <a:ext cx="894312" cy="136148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2" name="Rectangle 171">
              <a:extLst>
                <a:ext uri="{FF2B5EF4-FFF2-40B4-BE49-F238E27FC236}">
                  <a16:creationId xmlns:a16="http://schemas.microsoft.com/office/drawing/2014/main" id="{F7726C56-B942-4400-8CE0-069969802448}"/>
                </a:ext>
              </a:extLst>
            </p:cNvPr>
            <p:cNvSpPr/>
            <p:nvPr userDrawn="1"/>
          </p:nvSpPr>
          <p:spPr>
            <a:xfrm>
              <a:off x="838199" y="1830763"/>
              <a:ext cx="894312" cy="11716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1" name="Rectangle 170">
              <a:extLst>
                <a:ext uri="{FF2B5EF4-FFF2-40B4-BE49-F238E27FC236}">
                  <a16:creationId xmlns:a16="http://schemas.microsoft.com/office/drawing/2014/main" id="{DAE760DB-698E-4688-BBAF-49FD684C7AFD}"/>
                </a:ext>
              </a:extLst>
            </p:cNvPr>
            <p:cNvSpPr/>
            <p:nvPr userDrawn="1"/>
          </p:nvSpPr>
          <p:spPr>
            <a:xfrm>
              <a:off x="838199" y="1830763"/>
              <a:ext cx="894312" cy="9818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0" name="Rectangle 169">
              <a:extLst>
                <a:ext uri="{FF2B5EF4-FFF2-40B4-BE49-F238E27FC236}">
                  <a16:creationId xmlns:a16="http://schemas.microsoft.com/office/drawing/2014/main" id="{72A9A194-717A-430D-B418-44C0B8F1A4C3}"/>
                </a:ext>
              </a:extLst>
            </p:cNvPr>
            <p:cNvSpPr/>
            <p:nvPr userDrawn="1"/>
          </p:nvSpPr>
          <p:spPr>
            <a:xfrm>
              <a:off x="838199" y="1830763"/>
              <a:ext cx="894312" cy="788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9" name="Rectangle 178">
              <a:extLst>
                <a:ext uri="{FF2B5EF4-FFF2-40B4-BE49-F238E27FC236}">
                  <a16:creationId xmlns:a16="http://schemas.microsoft.com/office/drawing/2014/main" id="{E915F52A-A44F-4FB1-A1A1-1A513475EFE8}"/>
                </a:ext>
              </a:extLst>
            </p:cNvPr>
            <p:cNvSpPr/>
            <p:nvPr userDrawn="1"/>
          </p:nvSpPr>
          <p:spPr>
            <a:xfrm>
              <a:off x="1907231" y="1830763"/>
              <a:ext cx="894312" cy="174112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0" name="Rectangle 179">
              <a:extLst>
                <a:ext uri="{FF2B5EF4-FFF2-40B4-BE49-F238E27FC236}">
                  <a16:creationId xmlns:a16="http://schemas.microsoft.com/office/drawing/2014/main" id="{6034C492-58E9-4550-B83D-E33D2B2217E6}"/>
                </a:ext>
              </a:extLst>
            </p:cNvPr>
            <p:cNvSpPr/>
            <p:nvPr userDrawn="1"/>
          </p:nvSpPr>
          <p:spPr>
            <a:xfrm>
              <a:off x="1907231" y="1830763"/>
              <a:ext cx="894312" cy="155130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1" name="Rectangle 180">
              <a:extLst>
                <a:ext uri="{FF2B5EF4-FFF2-40B4-BE49-F238E27FC236}">
                  <a16:creationId xmlns:a16="http://schemas.microsoft.com/office/drawing/2014/main" id="{F92FB454-2844-432A-897E-609CA7D5AB13}"/>
                </a:ext>
              </a:extLst>
            </p:cNvPr>
            <p:cNvSpPr/>
            <p:nvPr userDrawn="1"/>
          </p:nvSpPr>
          <p:spPr>
            <a:xfrm>
              <a:off x="1907231" y="1830763"/>
              <a:ext cx="894312" cy="136148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2" name="Rectangle 181">
              <a:extLst>
                <a:ext uri="{FF2B5EF4-FFF2-40B4-BE49-F238E27FC236}">
                  <a16:creationId xmlns:a16="http://schemas.microsoft.com/office/drawing/2014/main" id="{DFE585D9-1B79-4D2C-BE24-8DD53BF2D43D}"/>
                </a:ext>
              </a:extLst>
            </p:cNvPr>
            <p:cNvSpPr/>
            <p:nvPr userDrawn="1"/>
          </p:nvSpPr>
          <p:spPr>
            <a:xfrm>
              <a:off x="1907231" y="1830763"/>
              <a:ext cx="894312" cy="117166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3" name="Rectangle 182">
              <a:extLst>
                <a:ext uri="{FF2B5EF4-FFF2-40B4-BE49-F238E27FC236}">
                  <a16:creationId xmlns:a16="http://schemas.microsoft.com/office/drawing/2014/main" id="{7CA650B9-D80A-4F55-849B-9B9229BAB7AB}"/>
                </a:ext>
              </a:extLst>
            </p:cNvPr>
            <p:cNvSpPr/>
            <p:nvPr userDrawn="1"/>
          </p:nvSpPr>
          <p:spPr>
            <a:xfrm>
              <a:off x="1907231" y="1830763"/>
              <a:ext cx="894312" cy="98184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4" name="Rectangle 183">
              <a:extLst>
                <a:ext uri="{FF2B5EF4-FFF2-40B4-BE49-F238E27FC236}">
                  <a16:creationId xmlns:a16="http://schemas.microsoft.com/office/drawing/2014/main" id="{212A3E8F-2036-4425-950A-9DDCE99E48E2}"/>
                </a:ext>
              </a:extLst>
            </p:cNvPr>
            <p:cNvSpPr/>
            <p:nvPr userDrawn="1"/>
          </p:nvSpPr>
          <p:spPr>
            <a:xfrm>
              <a:off x="1907231" y="1830763"/>
              <a:ext cx="894312" cy="7882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6" name="Rectangle 185">
              <a:extLst>
                <a:ext uri="{FF2B5EF4-FFF2-40B4-BE49-F238E27FC236}">
                  <a16:creationId xmlns:a16="http://schemas.microsoft.com/office/drawing/2014/main" id="{F8D77422-E1EF-442A-B883-288DFB42AC7A}"/>
                </a:ext>
              </a:extLst>
            </p:cNvPr>
            <p:cNvSpPr/>
            <p:nvPr userDrawn="1"/>
          </p:nvSpPr>
          <p:spPr>
            <a:xfrm>
              <a:off x="2976263" y="1830763"/>
              <a:ext cx="894312" cy="1741127"/>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7" name="Rectangle 186">
              <a:extLst>
                <a:ext uri="{FF2B5EF4-FFF2-40B4-BE49-F238E27FC236}">
                  <a16:creationId xmlns:a16="http://schemas.microsoft.com/office/drawing/2014/main" id="{F5A5458A-8CAB-46ED-A597-7A9BC874E064}"/>
                </a:ext>
              </a:extLst>
            </p:cNvPr>
            <p:cNvSpPr/>
            <p:nvPr userDrawn="1"/>
          </p:nvSpPr>
          <p:spPr>
            <a:xfrm>
              <a:off x="2976263" y="1830763"/>
              <a:ext cx="894312" cy="1551307"/>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8" name="Rectangle 187">
              <a:extLst>
                <a:ext uri="{FF2B5EF4-FFF2-40B4-BE49-F238E27FC236}">
                  <a16:creationId xmlns:a16="http://schemas.microsoft.com/office/drawing/2014/main" id="{129FB0AE-0FE9-4E47-89E1-28A56DFEFD44}"/>
                </a:ext>
              </a:extLst>
            </p:cNvPr>
            <p:cNvSpPr/>
            <p:nvPr userDrawn="1"/>
          </p:nvSpPr>
          <p:spPr>
            <a:xfrm>
              <a:off x="2976263" y="1830763"/>
              <a:ext cx="894312" cy="136148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9" name="Rectangle 188">
              <a:extLst>
                <a:ext uri="{FF2B5EF4-FFF2-40B4-BE49-F238E27FC236}">
                  <a16:creationId xmlns:a16="http://schemas.microsoft.com/office/drawing/2014/main" id="{8DCBA888-FF6F-4E0D-AD60-DA0D78CD05D1}"/>
                </a:ext>
              </a:extLst>
            </p:cNvPr>
            <p:cNvSpPr/>
            <p:nvPr userDrawn="1"/>
          </p:nvSpPr>
          <p:spPr>
            <a:xfrm>
              <a:off x="2976263" y="1830763"/>
              <a:ext cx="894312" cy="117166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0" name="Rectangle 189">
              <a:extLst>
                <a:ext uri="{FF2B5EF4-FFF2-40B4-BE49-F238E27FC236}">
                  <a16:creationId xmlns:a16="http://schemas.microsoft.com/office/drawing/2014/main" id="{F9271256-F951-4086-8A3B-C91C2291A176}"/>
                </a:ext>
              </a:extLst>
            </p:cNvPr>
            <p:cNvSpPr/>
            <p:nvPr userDrawn="1"/>
          </p:nvSpPr>
          <p:spPr>
            <a:xfrm>
              <a:off x="2976263" y="1830763"/>
              <a:ext cx="894312" cy="981846"/>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1" name="Rectangle 190">
              <a:extLst>
                <a:ext uri="{FF2B5EF4-FFF2-40B4-BE49-F238E27FC236}">
                  <a16:creationId xmlns:a16="http://schemas.microsoft.com/office/drawing/2014/main" id="{27D18AA1-C449-4778-A01C-5FEFF6D4B6F0}"/>
                </a:ext>
              </a:extLst>
            </p:cNvPr>
            <p:cNvSpPr/>
            <p:nvPr userDrawn="1"/>
          </p:nvSpPr>
          <p:spPr>
            <a:xfrm>
              <a:off x="2976263" y="1830763"/>
              <a:ext cx="894312" cy="7882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3" name="Rectangle 192">
              <a:extLst>
                <a:ext uri="{FF2B5EF4-FFF2-40B4-BE49-F238E27FC236}">
                  <a16:creationId xmlns:a16="http://schemas.microsoft.com/office/drawing/2014/main" id="{507DEC82-2EA5-41B4-BBE2-03D513A6990F}"/>
                </a:ext>
              </a:extLst>
            </p:cNvPr>
            <p:cNvSpPr/>
            <p:nvPr userDrawn="1"/>
          </p:nvSpPr>
          <p:spPr>
            <a:xfrm>
              <a:off x="4045295" y="1830763"/>
              <a:ext cx="894312" cy="174112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4" name="Rectangle 193">
              <a:extLst>
                <a:ext uri="{FF2B5EF4-FFF2-40B4-BE49-F238E27FC236}">
                  <a16:creationId xmlns:a16="http://schemas.microsoft.com/office/drawing/2014/main" id="{CC3C8386-1A37-4F90-9D5F-F552F6BD3D6B}"/>
                </a:ext>
              </a:extLst>
            </p:cNvPr>
            <p:cNvSpPr/>
            <p:nvPr userDrawn="1"/>
          </p:nvSpPr>
          <p:spPr>
            <a:xfrm>
              <a:off x="4045295" y="1830763"/>
              <a:ext cx="894312" cy="1551307"/>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5" name="Rectangle 194">
              <a:extLst>
                <a:ext uri="{FF2B5EF4-FFF2-40B4-BE49-F238E27FC236}">
                  <a16:creationId xmlns:a16="http://schemas.microsoft.com/office/drawing/2014/main" id="{20C96B97-602D-4FB6-83FA-5F537C10D957}"/>
                </a:ext>
              </a:extLst>
            </p:cNvPr>
            <p:cNvSpPr/>
            <p:nvPr userDrawn="1"/>
          </p:nvSpPr>
          <p:spPr>
            <a:xfrm>
              <a:off x="4045295" y="1830763"/>
              <a:ext cx="894312" cy="13614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6" name="Rectangle 195">
              <a:extLst>
                <a:ext uri="{FF2B5EF4-FFF2-40B4-BE49-F238E27FC236}">
                  <a16:creationId xmlns:a16="http://schemas.microsoft.com/office/drawing/2014/main" id="{C78EB1C9-B967-4BCF-BA1F-F62AD5830A83}"/>
                </a:ext>
              </a:extLst>
            </p:cNvPr>
            <p:cNvSpPr/>
            <p:nvPr userDrawn="1"/>
          </p:nvSpPr>
          <p:spPr>
            <a:xfrm>
              <a:off x="4045295" y="1830763"/>
              <a:ext cx="894312" cy="117166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7" name="Rectangle 196">
              <a:extLst>
                <a:ext uri="{FF2B5EF4-FFF2-40B4-BE49-F238E27FC236}">
                  <a16:creationId xmlns:a16="http://schemas.microsoft.com/office/drawing/2014/main" id="{530AF99D-4A64-462C-8DC1-2AFD50700E78}"/>
                </a:ext>
              </a:extLst>
            </p:cNvPr>
            <p:cNvSpPr/>
            <p:nvPr userDrawn="1"/>
          </p:nvSpPr>
          <p:spPr>
            <a:xfrm>
              <a:off x="4045295" y="1830763"/>
              <a:ext cx="894312" cy="98184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8" name="Rectangle 197">
              <a:extLst>
                <a:ext uri="{FF2B5EF4-FFF2-40B4-BE49-F238E27FC236}">
                  <a16:creationId xmlns:a16="http://schemas.microsoft.com/office/drawing/2014/main" id="{251EE8AC-B14F-4016-B318-3215BFA74576}"/>
                </a:ext>
              </a:extLst>
            </p:cNvPr>
            <p:cNvSpPr/>
            <p:nvPr userDrawn="1"/>
          </p:nvSpPr>
          <p:spPr>
            <a:xfrm>
              <a:off x="4045295" y="1830763"/>
              <a:ext cx="894312" cy="788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0" name="Rectangle 199">
              <a:extLst>
                <a:ext uri="{FF2B5EF4-FFF2-40B4-BE49-F238E27FC236}">
                  <a16:creationId xmlns:a16="http://schemas.microsoft.com/office/drawing/2014/main" id="{DB3EFE93-C789-4C06-AE63-48F21F3F0562}"/>
                </a:ext>
              </a:extLst>
            </p:cNvPr>
            <p:cNvSpPr/>
            <p:nvPr userDrawn="1"/>
          </p:nvSpPr>
          <p:spPr>
            <a:xfrm>
              <a:off x="5114327" y="1830763"/>
              <a:ext cx="894312" cy="1741127"/>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1" name="Rectangle 200">
              <a:extLst>
                <a:ext uri="{FF2B5EF4-FFF2-40B4-BE49-F238E27FC236}">
                  <a16:creationId xmlns:a16="http://schemas.microsoft.com/office/drawing/2014/main" id="{C159A26F-3E35-43ED-9527-94575D015CF9}"/>
                </a:ext>
              </a:extLst>
            </p:cNvPr>
            <p:cNvSpPr/>
            <p:nvPr userDrawn="1"/>
          </p:nvSpPr>
          <p:spPr>
            <a:xfrm>
              <a:off x="5114327" y="1830763"/>
              <a:ext cx="894312" cy="1551307"/>
            </a:xfrm>
            <a:prstGeom prst="rect">
              <a:avLst/>
            </a:prstGeom>
            <a:solidFill>
              <a:schemeClr val="accent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2" name="Rectangle 201">
              <a:extLst>
                <a:ext uri="{FF2B5EF4-FFF2-40B4-BE49-F238E27FC236}">
                  <a16:creationId xmlns:a16="http://schemas.microsoft.com/office/drawing/2014/main" id="{197FEBE6-4234-4233-9AAC-C966B38A457C}"/>
                </a:ext>
              </a:extLst>
            </p:cNvPr>
            <p:cNvSpPr/>
            <p:nvPr userDrawn="1"/>
          </p:nvSpPr>
          <p:spPr>
            <a:xfrm>
              <a:off x="5114327" y="1830763"/>
              <a:ext cx="894312" cy="1361486"/>
            </a:xfrm>
            <a:prstGeom prst="rect">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3" name="Rectangle 202">
              <a:extLst>
                <a:ext uri="{FF2B5EF4-FFF2-40B4-BE49-F238E27FC236}">
                  <a16:creationId xmlns:a16="http://schemas.microsoft.com/office/drawing/2014/main" id="{4A6CCAEB-B0B2-4918-BF93-14B428F71030}"/>
                </a:ext>
              </a:extLst>
            </p:cNvPr>
            <p:cNvSpPr/>
            <p:nvPr userDrawn="1"/>
          </p:nvSpPr>
          <p:spPr>
            <a:xfrm>
              <a:off x="5114327" y="1830763"/>
              <a:ext cx="894312" cy="1171666"/>
            </a:xfrm>
            <a:prstGeom prst="rect">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4" name="Rectangle 203">
              <a:extLst>
                <a:ext uri="{FF2B5EF4-FFF2-40B4-BE49-F238E27FC236}">
                  <a16:creationId xmlns:a16="http://schemas.microsoft.com/office/drawing/2014/main" id="{26BAB2D9-48E2-4FD7-8266-8DA7249A311F}"/>
                </a:ext>
              </a:extLst>
            </p:cNvPr>
            <p:cNvSpPr/>
            <p:nvPr userDrawn="1"/>
          </p:nvSpPr>
          <p:spPr>
            <a:xfrm>
              <a:off x="5114327" y="1830763"/>
              <a:ext cx="894312" cy="981846"/>
            </a:xfrm>
            <a:prstGeom prst="rect">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5" name="Rectangle 204">
              <a:extLst>
                <a:ext uri="{FF2B5EF4-FFF2-40B4-BE49-F238E27FC236}">
                  <a16:creationId xmlns:a16="http://schemas.microsoft.com/office/drawing/2014/main" id="{E373E1AE-97F0-411F-ADE1-F7FA57FDB549}"/>
                </a:ext>
              </a:extLst>
            </p:cNvPr>
            <p:cNvSpPr/>
            <p:nvPr userDrawn="1"/>
          </p:nvSpPr>
          <p:spPr>
            <a:xfrm>
              <a:off x="5114327" y="1830763"/>
              <a:ext cx="894312" cy="788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7" name="Rectangle 206">
              <a:extLst>
                <a:ext uri="{FF2B5EF4-FFF2-40B4-BE49-F238E27FC236}">
                  <a16:creationId xmlns:a16="http://schemas.microsoft.com/office/drawing/2014/main" id="{7980EC62-1AA7-49B9-A98C-B1AE41A8BAF7}"/>
                </a:ext>
              </a:extLst>
            </p:cNvPr>
            <p:cNvSpPr/>
            <p:nvPr userDrawn="1"/>
          </p:nvSpPr>
          <p:spPr>
            <a:xfrm>
              <a:off x="6183359" y="1830763"/>
              <a:ext cx="894312" cy="174112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8" name="Rectangle 207">
              <a:extLst>
                <a:ext uri="{FF2B5EF4-FFF2-40B4-BE49-F238E27FC236}">
                  <a16:creationId xmlns:a16="http://schemas.microsoft.com/office/drawing/2014/main" id="{1B940435-8801-4AE0-AF82-51785C14109F}"/>
                </a:ext>
              </a:extLst>
            </p:cNvPr>
            <p:cNvSpPr/>
            <p:nvPr userDrawn="1"/>
          </p:nvSpPr>
          <p:spPr>
            <a:xfrm>
              <a:off x="6183359" y="1830763"/>
              <a:ext cx="894312" cy="155130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9" name="Rectangle 208">
              <a:extLst>
                <a:ext uri="{FF2B5EF4-FFF2-40B4-BE49-F238E27FC236}">
                  <a16:creationId xmlns:a16="http://schemas.microsoft.com/office/drawing/2014/main" id="{709FEA5B-55A5-4A85-90AE-A3E8181AD6B1}"/>
                </a:ext>
              </a:extLst>
            </p:cNvPr>
            <p:cNvSpPr/>
            <p:nvPr userDrawn="1"/>
          </p:nvSpPr>
          <p:spPr>
            <a:xfrm>
              <a:off x="6183359" y="1830763"/>
              <a:ext cx="894312" cy="136148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0" name="Rectangle 209">
              <a:extLst>
                <a:ext uri="{FF2B5EF4-FFF2-40B4-BE49-F238E27FC236}">
                  <a16:creationId xmlns:a16="http://schemas.microsoft.com/office/drawing/2014/main" id="{AC24C165-A09C-48A0-8D30-43D9272501D0}"/>
                </a:ext>
              </a:extLst>
            </p:cNvPr>
            <p:cNvSpPr/>
            <p:nvPr userDrawn="1"/>
          </p:nvSpPr>
          <p:spPr>
            <a:xfrm>
              <a:off x="6183359" y="1830763"/>
              <a:ext cx="894312" cy="117166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1" name="Rectangle 210">
              <a:extLst>
                <a:ext uri="{FF2B5EF4-FFF2-40B4-BE49-F238E27FC236}">
                  <a16:creationId xmlns:a16="http://schemas.microsoft.com/office/drawing/2014/main" id="{AF779B59-BF2E-434C-A692-81F3395A2DDC}"/>
                </a:ext>
              </a:extLst>
            </p:cNvPr>
            <p:cNvSpPr/>
            <p:nvPr userDrawn="1"/>
          </p:nvSpPr>
          <p:spPr>
            <a:xfrm>
              <a:off x="6183359" y="1830763"/>
              <a:ext cx="894312" cy="98184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2" name="Rectangle 211">
              <a:extLst>
                <a:ext uri="{FF2B5EF4-FFF2-40B4-BE49-F238E27FC236}">
                  <a16:creationId xmlns:a16="http://schemas.microsoft.com/office/drawing/2014/main" id="{72D25286-DFE7-4DB6-BC2A-849B72A1D58F}"/>
                </a:ext>
              </a:extLst>
            </p:cNvPr>
            <p:cNvSpPr/>
            <p:nvPr userDrawn="1"/>
          </p:nvSpPr>
          <p:spPr>
            <a:xfrm>
              <a:off x="6183359" y="1830763"/>
              <a:ext cx="894312" cy="788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4" name="Rectangle 213">
              <a:extLst>
                <a:ext uri="{FF2B5EF4-FFF2-40B4-BE49-F238E27FC236}">
                  <a16:creationId xmlns:a16="http://schemas.microsoft.com/office/drawing/2014/main" id="{EFFFC619-3DCF-484B-936D-D1C6706967D7}"/>
                </a:ext>
              </a:extLst>
            </p:cNvPr>
            <p:cNvSpPr/>
            <p:nvPr userDrawn="1"/>
          </p:nvSpPr>
          <p:spPr>
            <a:xfrm>
              <a:off x="7252391" y="1830763"/>
              <a:ext cx="894312" cy="1741127"/>
            </a:xfrm>
            <a:prstGeom prst="rect">
              <a:avLst/>
            </a:prstGeom>
            <a:solidFill>
              <a:schemeClr val="accent3">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5" name="Rectangle 214">
              <a:extLst>
                <a:ext uri="{FF2B5EF4-FFF2-40B4-BE49-F238E27FC236}">
                  <a16:creationId xmlns:a16="http://schemas.microsoft.com/office/drawing/2014/main" id="{C36F1647-E3A7-42C7-94DB-E22470CD7962}"/>
                </a:ext>
              </a:extLst>
            </p:cNvPr>
            <p:cNvSpPr/>
            <p:nvPr userDrawn="1"/>
          </p:nvSpPr>
          <p:spPr>
            <a:xfrm>
              <a:off x="7252391" y="1830763"/>
              <a:ext cx="894312" cy="1551307"/>
            </a:xfrm>
            <a:prstGeom prst="rect">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6" name="Rectangle 215">
              <a:extLst>
                <a:ext uri="{FF2B5EF4-FFF2-40B4-BE49-F238E27FC236}">
                  <a16:creationId xmlns:a16="http://schemas.microsoft.com/office/drawing/2014/main" id="{0812BACF-D77F-4A42-A212-538847FF9776}"/>
                </a:ext>
              </a:extLst>
            </p:cNvPr>
            <p:cNvSpPr/>
            <p:nvPr userDrawn="1"/>
          </p:nvSpPr>
          <p:spPr>
            <a:xfrm>
              <a:off x="7252391" y="1830763"/>
              <a:ext cx="894312" cy="1361486"/>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7" name="Rectangle 216">
              <a:extLst>
                <a:ext uri="{FF2B5EF4-FFF2-40B4-BE49-F238E27FC236}">
                  <a16:creationId xmlns:a16="http://schemas.microsoft.com/office/drawing/2014/main" id="{63855A19-9DBA-4293-A411-6842A7DAA995}"/>
                </a:ext>
              </a:extLst>
            </p:cNvPr>
            <p:cNvSpPr/>
            <p:nvPr userDrawn="1"/>
          </p:nvSpPr>
          <p:spPr>
            <a:xfrm>
              <a:off x="7252391" y="1830763"/>
              <a:ext cx="894312" cy="117166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8" name="Rectangle 217">
              <a:extLst>
                <a:ext uri="{FF2B5EF4-FFF2-40B4-BE49-F238E27FC236}">
                  <a16:creationId xmlns:a16="http://schemas.microsoft.com/office/drawing/2014/main" id="{E705E91E-E65F-4094-8904-D56C56FC5F44}"/>
                </a:ext>
              </a:extLst>
            </p:cNvPr>
            <p:cNvSpPr/>
            <p:nvPr userDrawn="1"/>
          </p:nvSpPr>
          <p:spPr>
            <a:xfrm>
              <a:off x="7252391" y="1830763"/>
              <a:ext cx="894312" cy="981846"/>
            </a:xfrm>
            <a:prstGeom prst="rect">
              <a:avLst/>
            </a:pr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9" name="Rectangle 218">
              <a:extLst>
                <a:ext uri="{FF2B5EF4-FFF2-40B4-BE49-F238E27FC236}">
                  <a16:creationId xmlns:a16="http://schemas.microsoft.com/office/drawing/2014/main" id="{B6DEB2ED-B6FD-4B88-90DA-9530DA2E64C9}"/>
                </a:ext>
              </a:extLst>
            </p:cNvPr>
            <p:cNvSpPr/>
            <p:nvPr userDrawn="1"/>
          </p:nvSpPr>
          <p:spPr>
            <a:xfrm>
              <a:off x="7252391" y="1830763"/>
              <a:ext cx="894312" cy="7882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21" name="Rectangle 220">
              <a:extLst>
                <a:ext uri="{FF2B5EF4-FFF2-40B4-BE49-F238E27FC236}">
                  <a16:creationId xmlns:a16="http://schemas.microsoft.com/office/drawing/2014/main" id="{62E667E1-7F5F-4E4F-AF63-4AB31D847AE0}"/>
                </a:ext>
              </a:extLst>
            </p:cNvPr>
            <p:cNvSpPr/>
            <p:nvPr userDrawn="1"/>
          </p:nvSpPr>
          <p:spPr>
            <a:xfrm>
              <a:off x="8321423" y="1830763"/>
              <a:ext cx="894312" cy="1741127"/>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222" name="Rectangle 221">
              <a:extLst>
                <a:ext uri="{FF2B5EF4-FFF2-40B4-BE49-F238E27FC236}">
                  <a16:creationId xmlns:a16="http://schemas.microsoft.com/office/drawing/2014/main" id="{A9D94CA5-400D-47AE-9512-4557FBE20192}"/>
                </a:ext>
              </a:extLst>
            </p:cNvPr>
            <p:cNvSpPr/>
            <p:nvPr userDrawn="1"/>
          </p:nvSpPr>
          <p:spPr>
            <a:xfrm>
              <a:off x="8321423" y="1830763"/>
              <a:ext cx="894312" cy="155130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223" name="Rectangle 222">
              <a:extLst>
                <a:ext uri="{FF2B5EF4-FFF2-40B4-BE49-F238E27FC236}">
                  <a16:creationId xmlns:a16="http://schemas.microsoft.com/office/drawing/2014/main" id="{1E60784B-8569-41D5-BB14-8F5DAFDCE67A}"/>
                </a:ext>
              </a:extLst>
            </p:cNvPr>
            <p:cNvSpPr/>
            <p:nvPr userDrawn="1"/>
          </p:nvSpPr>
          <p:spPr>
            <a:xfrm>
              <a:off x="8321423" y="1830763"/>
              <a:ext cx="894312" cy="136148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224" name="Rectangle 223">
              <a:extLst>
                <a:ext uri="{FF2B5EF4-FFF2-40B4-BE49-F238E27FC236}">
                  <a16:creationId xmlns:a16="http://schemas.microsoft.com/office/drawing/2014/main" id="{FE043B0E-D351-4B21-BB22-FF8713E0E199}"/>
                </a:ext>
              </a:extLst>
            </p:cNvPr>
            <p:cNvSpPr/>
            <p:nvPr userDrawn="1"/>
          </p:nvSpPr>
          <p:spPr>
            <a:xfrm>
              <a:off x="8321423" y="1830763"/>
              <a:ext cx="894312" cy="117166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225" name="Rectangle 224">
              <a:extLst>
                <a:ext uri="{FF2B5EF4-FFF2-40B4-BE49-F238E27FC236}">
                  <a16:creationId xmlns:a16="http://schemas.microsoft.com/office/drawing/2014/main" id="{D57AC92D-3891-4CC7-9301-A742653C394B}"/>
                </a:ext>
              </a:extLst>
            </p:cNvPr>
            <p:cNvSpPr/>
            <p:nvPr userDrawn="1"/>
          </p:nvSpPr>
          <p:spPr>
            <a:xfrm>
              <a:off x="8321423" y="1830763"/>
              <a:ext cx="894312" cy="98184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26" name="Rectangle 225">
              <a:extLst>
                <a:ext uri="{FF2B5EF4-FFF2-40B4-BE49-F238E27FC236}">
                  <a16:creationId xmlns:a16="http://schemas.microsoft.com/office/drawing/2014/main" id="{870D976A-0EA2-4422-A1FB-EE1A159B65DC}"/>
                </a:ext>
              </a:extLst>
            </p:cNvPr>
            <p:cNvSpPr/>
            <p:nvPr userDrawn="1"/>
          </p:nvSpPr>
          <p:spPr>
            <a:xfrm>
              <a:off x="8321423" y="1830763"/>
              <a:ext cx="894312" cy="788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28" name="Rectangle 227">
              <a:extLst>
                <a:ext uri="{FF2B5EF4-FFF2-40B4-BE49-F238E27FC236}">
                  <a16:creationId xmlns:a16="http://schemas.microsoft.com/office/drawing/2014/main" id="{074CEC48-74FA-45A9-9E16-525EB9E974F9}"/>
                </a:ext>
              </a:extLst>
            </p:cNvPr>
            <p:cNvSpPr/>
            <p:nvPr userDrawn="1"/>
          </p:nvSpPr>
          <p:spPr>
            <a:xfrm>
              <a:off x="9390455" y="1830763"/>
              <a:ext cx="894312" cy="17411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29" name="Rectangle 228">
              <a:extLst>
                <a:ext uri="{FF2B5EF4-FFF2-40B4-BE49-F238E27FC236}">
                  <a16:creationId xmlns:a16="http://schemas.microsoft.com/office/drawing/2014/main" id="{8CA8D9C7-FFCE-4895-B720-C9F65C686B93}"/>
                </a:ext>
              </a:extLst>
            </p:cNvPr>
            <p:cNvSpPr/>
            <p:nvPr userDrawn="1"/>
          </p:nvSpPr>
          <p:spPr>
            <a:xfrm>
              <a:off x="9390455" y="1830763"/>
              <a:ext cx="894312" cy="155130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0" name="Rectangle 229">
              <a:extLst>
                <a:ext uri="{FF2B5EF4-FFF2-40B4-BE49-F238E27FC236}">
                  <a16:creationId xmlns:a16="http://schemas.microsoft.com/office/drawing/2014/main" id="{DF8FDE11-2636-4F16-BC4C-C0DBD965F47E}"/>
                </a:ext>
              </a:extLst>
            </p:cNvPr>
            <p:cNvSpPr/>
            <p:nvPr userDrawn="1"/>
          </p:nvSpPr>
          <p:spPr>
            <a:xfrm>
              <a:off x="9390455" y="1830763"/>
              <a:ext cx="894312" cy="136148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1" name="Rectangle 230">
              <a:extLst>
                <a:ext uri="{FF2B5EF4-FFF2-40B4-BE49-F238E27FC236}">
                  <a16:creationId xmlns:a16="http://schemas.microsoft.com/office/drawing/2014/main" id="{EAE2FCEB-5A44-4458-99EB-B2522F731513}"/>
                </a:ext>
              </a:extLst>
            </p:cNvPr>
            <p:cNvSpPr/>
            <p:nvPr userDrawn="1"/>
          </p:nvSpPr>
          <p:spPr>
            <a:xfrm>
              <a:off x="9390455" y="1830763"/>
              <a:ext cx="894312" cy="117166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2" name="Rectangle 231">
              <a:extLst>
                <a:ext uri="{FF2B5EF4-FFF2-40B4-BE49-F238E27FC236}">
                  <a16:creationId xmlns:a16="http://schemas.microsoft.com/office/drawing/2014/main" id="{FA982CEB-3569-4AB2-A279-56909D8DBA2B}"/>
                </a:ext>
              </a:extLst>
            </p:cNvPr>
            <p:cNvSpPr/>
            <p:nvPr userDrawn="1"/>
          </p:nvSpPr>
          <p:spPr>
            <a:xfrm>
              <a:off x="9390455" y="1830763"/>
              <a:ext cx="894312" cy="981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3" name="Rectangle 232">
              <a:extLst>
                <a:ext uri="{FF2B5EF4-FFF2-40B4-BE49-F238E27FC236}">
                  <a16:creationId xmlns:a16="http://schemas.microsoft.com/office/drawing/2014/main" id="{B85FDECF-7983-4160-8B97-DA92A01F2A38}"/>
                </a:ext>
              </a:extLst>
            </p:cNvPr>
            <p:cNvSpPr/>
            <p:nvPr userDrawn="1"/>
          </p:nvSpPr>
          <p:spPr>
            <a:xfrm>
              <a:off x="9390455" y="1830763"/>
              <a:ext cx="894312" cy="788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5" name="Rectangle 234">
              <a:extLst>
                <a:ext uri="{FF2B5EF4-FFF2-40B4-BE49-F238E27FC236}">
                  <a16:creationId xmlns:a16="http://schemas.microsoft.com/office/drawing/2014/main" id="{80F0CF47-25FB-4AB4-837F-33B5D368A8C0}"/>
                </a:ext>
              </a:extLst>
            </p:cNvPr>
            <p:cNvSpPr/>
            <p:nvPr userDrawn="1"/>
          </p:nvSpPr>
          <p:spPr>
            <a:xfrm>
              <a:off x="10459488" y="1830763"/>
              <a:ext cx="894312" cy="174112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6" name="Rectangle 235">
              <a:extLst>
                <a:ext uri="{FF2B5EF4-FFF2-40B4-BE49-F238E27FC236}">
                  <a16:creationId xmlns:a16="http://schemas.microsoft.com/office/drawing/2014/main" id="{12C0DD63-4FB0-4217-BC06-7CEB655B79B6}"/>
                </a:ext>
              </a:extLst>
            </p:cNvPr>
            <p:cNvSpPr/>
            <p:nvPr userDrawn="1"/>
          </p:nvSpPr>
          <p:spPr>
            <a:xfrm>
              <a:off x="10459488" y="1830763"/>
              <a:ext cx="894312" cy="15513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7" name="Rectangle 236">
              <a:extLst>
                <a:ext uri="{FF2B5EF4-FFF2-40B4-BE49-F238E27FC236}">
                  <a16:creationId xmlns:a16="http://schemas.microsoft.com/office/drawing/2014/main" id="{5841390F-E0B0-48E2-8756-2C0A532BC037}"/>
                </a:ext>
              </a:extLst>
            </p:cNvPr>
            <p:cNvSpPr/>
            <p:nvPr userDrawn="1"/>
          </p:nvSpPr>
          <p:spPr>
            <a:xfrm>
              <a:off x="10459488" y="1830763"/>
              <a:ext cx="894312" cy="136148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8" name="Rectangle 237">
              <a:extLst>
                <a:ext uri="{FF2B5EF4-FFF2-40B4-BE49-F238E27FC236}">
                  <a16:creationId xmlns:a16="http://schemas.microsoft.com/office/drawing/2014/main" id="{E49982BC-FA05-4F1B-A8BD-AE3793F3BD02}"/>
                </a:ext>
              </a:extLst>
            </p:cNvPr>
            <p:cNvSpPr/>
            <p:nvPr userDrawn="1"/>
          </p:nvSpPr>
          <p:spPr>
            <a:xfrm>
              <a:off x="10459488" y="1830763"/>
              <a:ext cx="894312" cy="117166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9" name="Rectangle 238">
              <a:extLst>
                <a:ext uri="{FF2B5EF4-FFF2-40B4-BE49-F238E27FC236}">
                  <a16:creationId xmlns:a16="http://schemas.microsoft.com/office/drawing/2014/main" id="{84445015-4210-46FE-958B-F3271E10284B}"/>
                </a:ext>
              </a:extLst>
            </p:cNvPr>
            <p:cNvSpPr/>
            <p:nvPr userDrawn="1"/>
          </p:nvSpPr>
          <p:spPr>
            <a:xfrm>
              <a:off x="10459488" y="1830763"/>
              <a:ext cx="894312" cy="98184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40" name="Rectangle 239">
              <a:extLst>
                <a:ext uri="{FF2B5EF4-FFF2-40B4-BE49-F238E27FC236}">
                  <a16:creationId xmlns:a16="http://schemas.microsoft.com/office/drawing/2014/main" id="{06FD93CB-F173-4C32-9E54-DE5EDB0F83D8}"/>
                </a:ext>
              </a:extLst>
            </p:cNvPr>
            <p:cNvSpPr/>
            <p:nvPr userDrawn="1"/>
          </p:nvSpPr>
          <p:spPr>
            <a:xfrm>
              <a:off x="10459488" y="1830763"/>
              <a:ext cx="894312" cy="7882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grpSp>
      <p:sp>
        <p:nvSpPr>
          <p:cNvPr id="12" name="Title 1">
            <a:extLst>
              <a:ext uri="{FF2B5EF4-FFF2-40B4-BE49-F238E27FC236}">
                <a16:creationId xmlns:a16="http://schemas.microsoft.com/office/drawing/2014/main" id="{0D08B00A-9A13-4AB1-A72D-2F499BA2EBAB}"/>
              </a:ext>
            </a:extLst>
          </p:cNvPr>
          <p:cNvSpPr>
            <a:spLocks noGrp="1"/>
          </p:cNvSpPr>
          <p:nvPr userDrawn="1">
            <p:ph type="title"/>
          </p:nvPr>
        </p:nvSpPr>
        <p:spPr>
          <a:xfrm>
            <a:off x="838200" y="365125"/>
            <a:ext cx="10515600" cy="1325563"/>
          </a:xfrm>
        </p:spPr>
        <p:txBody>
          <a:bodyPr/>
          <a:lstStyle/>
          <a:p>
            <a:r>
              <a:rPr lang="en-US" smtClean="0"/>
              <a:t>Click to edit Master title style</a:t>
            </a:r>
            <a:endParaRPr lang="en-US" dirty="0"/>
          </a:p>
        </p:txBody>
      </p:sp>
      <p:sp>
        <p:nvSpPr>
          <p:cNvPr id="88" name="Text Placeholder 2">
            <a:extLst>
              <a:ext uri="{FF2B5EF4-FFF2-40B4-BE49-F238E27FC236}">
                <a16:creationId xmlns:a16="http://schemas.microsoft.com/office/drawing/2014/main" id="{BB3FC47E-3339-49A8-AEF2-ECC3BF1514FB}"/>
              </a:ext>
            </a:extLst>
          </p:cNvPr>
          <p:cNvSpPr>
            <a:spLocks noGrp="1"/>
          </p:cNvSpPr>
          <p:nvPr userDrawn="1">
            <p:ph type="body" sz="quarter" idx="10"/>
          </p:nvPr>
        </p:nvSpPr>
        <p:spPr>
          <a:xfrm>
            <a:off x="838199" y="3709150"/>
            <a:ext cx="10515600" cy="1325880"/>
          </a:xfrm>
        </p:spPr>
        <p:txBody>
          <a:bodyPr vert="horz" lIns="91440" tIns="45720" rIns="91440" bIns="45720" rtlCol="0" anchor="ctr">
            <a:normAutofit/>
          </a:bodyPr>
          <a:lstStyle>
            <a:lvl1pPr marL="0" indent="0">
              <a:buNone/>
              <a:defRPr lang="en-US" sz="4400" dirty="0">
                <a:latin typeface="+mj-lt"/>
                <a:ea typeface="+mj-ea"/>
                <a:cs typeface="+mj-cs"/>
              </a:defRPr>
            </a:lvl1pPr>
          </a:lstStyle>
          <a:p>
            <a:pPr marL="228600" lvl="0" indent="-228600">
              <a:spcBef>
                <a:spcPct val="0"/>
              </a:spcBef>
            </a:pPr>
            <a:r>
              <a:rPr lang="en-US" smtClean="0"/>
              <a:t>Edit Master text styles</a:t>
            </a:r>
          </a:p>
        </p:txBody>
      </p:sp>
      <p:sp>
        <p:nvSpPr>
          <p:cNvPr id="89" name="TextBox 88">
            <a:extLst>
              <a:ext uri="{FF2B5EF4-FFF2-40B4-BE49-F238E27FC236}">
                <a16:creationId xmlns:a16="http://schemas.microsoft.com/office/drawing/2014/main" id="{829D5438-3BC8-4817-9C86-A9AAA6047492}"/>
              </a:ext>
            </a:extLst>
          </p:cNvPr>
          <p:cNvSpPr txBox="1"/>
          <p:nvPr userDrawn="1"/>
        </p:nvSpPr>
        <p:spPr>
          <a:xfrm>
            <a:off x="4677206" y="4033186"/>
            <a:ext cx="2435282" cy="2646878"/>
          </a:xfrm>
          <a:prstGeom prst="rect">
            <a:avLst/>
          </a:prstGeom>
          <a:noFill/>
        </p:spPr>
        <p:txBody>
          <a:bodyPr wrap="none" rtlCol="0">
            <a:spAutoFit/>
          </a:bodyPr>
          <a:lstStyle/>
          <a:p>
            <a:pPr algn="ctr"/>
            <a:r>
              <a:rPr lang="en-US" sz="16600" dirty="0"/>
              <a:t>Aa</a:t>
            </a:r>
          </a:p>
        </p:txBody>
      </p:sp>
      <p:sp>
        <p:nvSpPr>
          <p:cNvPr id="90" name="Text Placeholder 7">
            <a:extLst>
              <a:ext uri="{FF2B5EF4-FFF2-40B4-BE49-F238E27FC236}">
                <a16:creationId xmlns:a16="http://schemas.microsoft.com/office/drawing/2014/main" id="{676EAA04-3941-4EEF-875A-DA2DBBB0CA82}"/>
              </a:ext>
            </a:extLst>
          </p:cNvPr>
          <p:cNvSpPr>
            <a:spLocks noGrp="1"/>
          </p:cNvSpPr>
          <p:nvPr userDrawn="1">
            <p:ph type="body" sz="quarter" idx="11" hasCustomPrompt="1"/>
          </p:nvPr>
        </p:nvSpPr>
        <p:spPr>
          <a:xfrm>
            <a:off x="4677206" y="6124726"/>
            <a:ext cx="2394180" cy="564999"/>
          </a:xfrm>
        </p:spPr>
        <p:txBody>
          <a:bodyPr anchor="ctr"/>
          <a:lstStyle>
            <a:lvl1pPr marL="0" indent="0" algn="ctr">
              <a:buNone/>
              <a:defRPr/>
            </a:lvl1pPr>
          </a:lstStyle>
          <a:p>
            <a:pPr lvl="0"/>
            <a:r>
              <a:rPr lang="en-US" dirty="0"/>
              <a:t>Font name</a:t>
            </a:r>
          </a:p>
        </p:txBody>
      </p:sp>
      <p:sp>
        <p:nvSpPr>
          <p:cNvPr id="91" name="TextBox 90">
            <a:extLst>
              <a:ext uri="{FF2B5EF4-FFF2-40B4-BE49-F238E27FC236}">
                <a16:creationId xmlns:a16="http://schemas.microsoft.com/office/drawing/2014/main" id="{59DB07F4-2F4D-4904-9DDA-6D453F791811}"/>
              </a:ext>
            </a:extLst>
          </p:cNvPr>
          <p:cNvSpPr txBox="1"/>
          <p:nvPr userDrawn="1"/>
        </p:nvSpPr>
        <p:spPr>
          <a:xfrm>
            <a:off x="7664716" y="4033186"/>
            <a:ext cx="2435282" cy="2646878"/>
          </a:xfrm>
          <a:prstGeom prst="rect">
            <a:avLst/>
          </a:prstGeom>
          <a:noFill/>
        </p:spPr>
        <p:txBody>
          <a:bodyPr wrap="none" rtlCol="0">
            <a:spAutoFit/>
          </a:bodyPr>
          <a:lstStyle/>
          <a:p>
            <a:pPr algn="ctr"/>
            <a:r>
              <a:rPr lang="en-US" sz="16600" dirty="0">
                <a:latin typeface="+mj-lt"/>
              </a:rPr>
              <a:t>Aa</a:t>
            </a:r>
          </a:p>
        </p:txBody>
      </p:sp>
      <p:sp>
        <p:nvSpPr>
          <p:cNvPr id="92" name="Text Placeholder 7">
            <a:extLst>
              <a:ext uri="{FF2B5EF4-FFF2-40B4-BE49-F238E27FC236}">
                <a16:creationId xmlns:a16="http://schemas.microsoft.com/office/drawing/2014/main" id="{72303254-B5A5-44B0-8D71-FB4149C10B7E}"/>
              </a:ext>
            </a:extLst>
          </p:cNvPr>
          <p:cNvSpPr>
            <a:spLocks noGrp="1"/>
          </p:cNvSpPr>
          <p:nvPr userDrawn="1">
            <p:ph type="body" sz="quarter" idx="12" hasCustomPrompt="1"/>
          </p:nvPr>
        </p:nvSpPr>
        <p:spPr>
          <a:xfrm>
            <a:off x="7664716" y="6124726"/>
            <a:ext cx="2394180" cy="564999"/>
          </a:xfrm>
        </p:spPr>
        <p:txBody>
          <a:bodyPr anchor="ctr"/>
          <a:lstStyle>
            <a:lvl1pPr marL="0" indent="0" algn="ctr">
              <a:buNone/>
              <a:defRPr>
                <a:latin typeface="Calibri Light" panose="020F0302020204030204" pitchFamily="34" charset="0"/>
                <a:cs typeface="Calibri Light" panose="020F0302020204030204" pitchFamily="34" charset="0"/>
              </a:defRPr>
            </a:lvl1pPr>
          </a:lstStyle>
          <a:p>
            <a:pPr lvl="0"/>
            <a:r>
              <a:rPr lang="en-US" dirty="0"/>
              <a:t>Font name</a:t>
            </a:r>
          </a:p>
        </p:txBody>
      </p:sp>
    </p:spTree>
    <p:extLst>
      <p:ext uri="{BB962C8B-B14F-4D97-AF65-F5344CB8AC3E}">
        <p14:creationId xmlns:p14="http://schemas.microsoft.com/office/powerpoint/2010/main" val="3935162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146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153912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hyperlink" Target="http://www.presentationgo.com/" TargetMode="Externa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6C7F94-AC2B-4ABA-8168-9102B651ED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C499E8B4-649E-4A8B-B6EE-CC6C44EF5A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a:extLst>
              <a:ext uri="{FF2B5EF4-FFF2-40B4-BE49-F238E27FC236}">
                <a16:creationId xmlns:a16="http://schemas.microsoft.com/office/drawing/2014/main" id="{534133B5-720F-4407-9AAB-3B5E07088D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a:extLst>
              <a:ext uri="{FF2B5EF4-FFF2-40B4-BE49-F238E27FC236}">
                <a16:creationId xmlns:a16="http://schemas.microsoft.com/office/drawing/2014/main" id="{2091AE36-FE6A-4E21-B178-40F00D0FF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a:extLst>
              <a:ext uri="{FF2B5EF4-FFF2-40B4-BE49-F238E27FC236}">
                <a16:creationId xmlns:a16="http://schemas.microsoft.com/office/drawing/2014/main" id="{A6154408-120E-4EFA-AC50-C50B6469D2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2B7600-67E3-4D97-B453-880E2742B982}" type="slidenum">
              <a:rPr lang="en-US" smtClean="0"/>
              <a:t>‹#›</a:t>
            </a:fld>
            <a:endParaRPr lang="en-US"/>
          </a:p>
        </p:txBody>
      </p:sp>
      <p:sp>
        <p:nvSpPr>
          <p:cNvPr id="7" name="Rectangle 6">
            <a:extLst>
              <a:ext uri="{FF2B5EF4-FFF2-40B4-BE49-F238E27FC236}">
                <a16:creationId xmlns:a16="http://schemas.microsoft.com/office/drawing/2014/main" id="{9793780E-9A94-4D66-9FC2-734AC5AEF5F1}"/>
              </a:ext>
            </a:extLst>
          </p:cNvPr>
          <p:cNvSpPr/>
          <p:nvPr userDrawn="1"/>
        </p:nvSpPr>
        <p:spPr>
          <a:xfrm>
            <a:off x="-12701" y="7007226"/>
            <a:ext cx="1661032" cy="261610"/>
          </a:xfrm>
          <a:prstGeom prst="rect">
            <a:avLst/>
          </a:prstGeom>
        </p:spPr>
        <p:txBody>
          <a:bodyPr wrap="none">
            <a:spAutoFit/>
          </a:bodyPr>
          <a:lstStyle/>
          <a:p>
            <a:r>
              <a:rPr lang="en-US" sz="1100" b="0" i="0" dirty="0">
                <a:solidFill>
                  <a:schemeClr val="accent1"/>
                </a:solidFill>
                <a:effectLst/>
                <a:latin typeface="Open Sans" panose="020B0606030504020204" pitchFamily="34" charset="0"/>
              </a:rPr>
              <a:t>© </a:t>
            </a:r>
            <a:r>
              <a:rPr lang="en-US" sz="1100" b="0" i="0" u="none" strike="noStrike" dirty="0">
                <a:solidFill>
                  <a:schemeClr val="accent1"/>
                </a:solidFill>
                <a:effectLst/>
                <a:latin typeface="Open Sans" panose="020B0606030504020204" pitchFamily="34" charset="0"/>
                <a:hlinkClick r:id="rId10" tooltip="PresentationGo!">
                  <a:extLst>
                    <a:ext uri="{A12FA001-AC4F-418D-AE19-62706E023703}">
                      <ahyp:hlinkClr xmlns="" xmlns:ahyp="http://schemas.microsoft.com/office/drawing/2018/hyperlinkcolor" val="tx"/>
                    </a:ext>
                  </a:extLst>
                </a:hlinkClick>
              </a:rPr>
              <a:t>presentationgo.com</a:t>
            </a:r>
            <a:endParaRPr lang="en-US" sz="1100" dirty="0">
              <a:solidFill>
                <a:schemeClr val="accent1"/>
              </a:solidFill>
              <a:latin typeface="Calibri" panose="020F0502020204030204" pitchFamily="34" charset="0"/>
            </a:endParaRPr>
          </a:p>
        </p:txBody>
      </p:sp>
      <p:grpSp>
        <p:nvGrpSpPr>
          <p:cNvPr id="8" name="Group 7">
            <a:extLst>
              <a:ext uri="{FF2B5EF4-FFF2-40B4-BE49-F238E27FC236}">
                <a16:creationId xmlns:a16="http://schemas.microsoft.com/office/drawing/2014/main" id="{7432F9B4-C534-44E7-8E53-6B3CF87C8383}"/>
              </a:ext>
            </a:extLst>
          </p:cNvPr>
          <p:cNvGrpSpPr/>
          <p:nvPr userDrawn="1"/>
        </p:nvGrpSpPr>
        <p:grpSpPr>
          <a:xfrm>
            <a:off x="-1654908" y="-16654"/>
            <a:ext cx="1569183" cy="612144"/>
            <a:chOff x="-2096383" y="21447"/>
            <a:chExt cx="1569183" cy="612144"/>
          </a:xfrm>
        </p:grpSpPr>
        <p:sp>
          <p:nvSpPr>
            <p:cNvPr id="9" name="TextBox 8">
              <a:extLst>
                <a:ext uri="{FF2B5EF4-FFF2-40B4-BE49-F238E27FC236}">
                  <a16:creationId xmlns:a16="http://schemas.microsoft.com/office/drawing/2014/main" id="{86BD643E-9383-4DCE-97E0-18B6179C2E33}"/>
                </a:ext>
              </a:extLst>
            </p:cNvPr>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0" name="TextBox 9">
              <a:extLst>
                <a:ext uri="{FF2B5EF4-FFF2-40B4-BE49-F238E27FC236}">
                  <a16:creationId xmlns:a16="http://schemas.microsoft.com/office/drawing/2014/main" id="{3C47BF03-421F-44AE-8D61-516BA442BCFD}"/>
                </a:ext>
              </a:extLst>
            </p:cNvPr>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1" name="Picture 10">
              <a:extLst>
                <a:ext uri="{FF2B5EF4-FFF2-40B4-BE49-F238E27FC236}">
                  <a16:creationId xmlns:a16="http://schemas.microsoft.com/office/drawing/2014/main" id="{A25AF704-0297-4965-ABDA-DCACCBDEC43E}"/>
                </a:ext>
              </a:extLst>
            </p:cNvPr>
            <p:cNvPicPr>
              <a:picLocks noChangeAspect="1"/>
            </p:cNvPicPr>
            <p:nvPr userDrawn="1"/>
          </p:nvPicPr>
          <p:blipFill>
            <a:blip r:embed="rId11"/>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26302769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77" r:id="rId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spcAft>
          <a:spcPts val="12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12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12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2005616584"/>
      </p:ext>
    </p:extLst>
  </p:cSld>
  <p:clrMap bg1="lt1" tx1="dk1" bg2="lt2" tx2="dk2" accent1="accent1" accent2="accent2" accent3="accent3" accent4="accent4" accent5="accent5" accent6="accent6" hlink="hlink" folHlink="folHlink"/>
  <p:sldLayoutIdLst>
    <p:sldLayoutId id="2147483669"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96478-0438-4D0D-A7E9-EF6F93B41DA5}"/>
              </a:ext>
            </a:extLst>
          </p:cNvPr>
          <p:cNvSpPr>
            <a:spLocks noGrp="1"/>
          </p:cNvSpPr>
          <p:nvPr>
            <p:ph type="title"/>
          </p:nvPr>
        </p:nvSpPr>
        <p:spPr/>
        <p:txBody>
          <a:bodyPr>
            <a:normAutofit/>
          </a:bodyPr>
          <a:lstStyle/>
          <a:p>
            <a:r>
              <a:rPr lang="en-US" dirty="0" smtClean="0"/>
              <a:t>Inspection &amp; Audit</a:t>
            </a:r>
            <a:endParaRPr lang="en-US" dirty="0"/>
          </a:p>
        </p:txBody>
      </p:sp>
      <p:sp>
        <p:nvSpPr>
          <p:cNvPr id="3" name="Subtitle 2">
            <a:extLst>
              <a:ext uri="{FF2B5EF4-FFF2-40B4-BE49-F238E27FC236}">
                <a16:creationId xmlns:a16="http://schemas.microsoft.com/office/drawing/2014/main" id="{2FD2917B-2853-4208-8FE6-72388B0C5BA7}"/>
              </a:ext>
            </a:extLst>
          </p:cNvPr>
          <p:cNvSpPr>
            <a:spLocks noGrp="1"/>
          </p:cNvSpPr>
          <p:nvPr>
            <p:ph type="body" idx="1"/>
          </p:nvPr>
        </p:nvSpPr>
        <p:spPr/>
        <p:txBody>
          <a:bodyPr/>
          <a:lstStyle/>
          <a:p>
            <a:r>
              <a:rPr lang="en-US" dirty="0" smtClean="0"/>
              <a:t>Dhirendra Pratap Singh,</a:t>
            </a:r>
          </a:p>
          <a:p>
            <a:r>
              <a:rPr lang="en-US" dirty="0" smtClean="0"/>
              <a:t>Chief Manager, IMAGE</a:t>
            </a:r>
            <a:endParaRPr lang="en-US" dirty="0"/>
          </a:p>
        </p:txBody>
      </p:sp>
    </p:spTree>
    <p:extLst>
      <p:ext uri="{BB962C8B-B14F-4D97-AF65-F5344CB8AC3E}">
        <p14:creationId xmlns:p14="http://schemas.microsoft.com/office/powerpoint/2010/main" val="4174885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Regulatory Reference: </a:t>
            </a:r>
            <a:endParaRPr lang="en-IN" dirty="0"/>
          </a:p>
        </p:txBody>
      </p:sp>
      <p:sp>
        <p:nvSpPr>
          <p:cNvPr id="8" name="Content Placeholder 7"/>
          <p:cNvSpPr>
            <a:spLocks noGrp="1"/>
          </p:cNvSpPr>
          <p:nvPr>
            <p:ph idx="1"/>
          </p:nvPr>
        </p:nvSpPr>
        <p:spPr/>
        <p:txBody>
          <a:bodyPr/>
          <a:lstStyle/>
          <a:p>
            <a:r>
              <a:rPr lang="en-US" dirty="0"/>
              <a:t>A robust framework / guideline is the requirement set out by the Reserve Bank of India –</a:t>
            </a:r>
          </a:p>
          <a:p>
            <a:endParaRPr lang="en-US" dirty="0"/>
          </a:p>
          <a:p>
            <a:pPr marL="342900" indent="-342900">
              <a:buAutoNum type="arabicPeriod"/>
            </a:pPr>
            <a:r>
              <a:rPr lang="en-US" dirty="0"/>
              <a:t>Risk Based Internal Audit,</a:t>
            </a:r>
          </a:p>
          <a:p>
            <a:pPr marL="342900" indent="-342900">
              <a:buAutoNum type="arabicPeriod"/>
            </a:pPr>
            <a:r>
              <a:rPr lang="en-US" dirty="0"/>
              <a:t> Concurrent Audit, </a:t>
            </a:r>
          </a:p>
          <a:p>
            <a:pPr marL="342900" indent="-342900">
              <a:buAutoNum type="arabicPeriod"/>
            </a:pPr>
            <a:r>
              <a:rPr lang="en-US" dirty="0"/>
              <a:t>IS Audit and </a:t>
            </a:r>
          </a:p>
          <a:p>
            <a:pPr marL="342900" indent="-342900">
              <a:buAutoNum type="arabicPeriod"/>
            </a:pPr>
            <a:r>
              <a:rPr lang="en-US" dirty="0"/>
              <a:t>Offsite Monitoring Cell (OMC)</a:t>
            </a:r>
            <a:endParaRPr lang="en-IN" dirty="0"/>
          </a:p>
        </p:txBody>
      </p:sp>
      <p:sp>
        <p:nvSpPr>
          <p:cNvPr id="4" name="Slide Number Placeholder 3"/>
          <p:cNvSpPr>
            <a:spLocks noGrp="1"/>
          </p:cNvSpPr>
          <p:nvPr>
            <p:ph type="sldNum" sz="quarter" idx="12"/>
          </p:nvPr>
        </p:nvSpPr>
        <p:spPr/>
        <p:txBody>
          <a:bodyPr/>
          <a:lstStyle/>
          <a:p>
            <a:fld id="{672B7600-67E3-4D97-B453-880E2742B982}" type="slidenum">
              <a:rPr lang="en-US" smtClean="0"/>
              <a:pPr/>
              <a:t>2</a:t>
            </a:fld>
            <a:endParaRPr lang="en-US"/>
          </a:p>
        </p:txBody>
      </p:sp>
    </p:spTree>
    <p:extLst>
      <p:ext uri="{BB962C8B-B14F-4D97-AF65-F5344CB8AC3E}">
        <p14:creationId xmlns:p14="http://schemas.microsoft.com/office/powerpoint/2010/main" val="3460751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49B84D-A234-4296-B4C9-92A57C6D1AFC}"/>
              </a:ext>
            </a:extLst>
          </p:cNvPr>
          <p:cNvSpPr>
            <a:spLocks noGrp="1"/>
          </p:cNvSpPr>
          <p:nvPr>
            <p:ph type="title"/>
          </p:nvPr>
        </p:nvSpPr>
        <p:spPr/>
        <p:txBody>
          <a:bodyPr/>
          <a:lstStyle/>
          <a:p>
            <a:r>
              <a:rPr lang="en-US" dirty="0" smtClean="0"/>
              <a:t>Purpose</a:t>
            </a:r>
            <a:endParaRPr lang="en-US" dirty="0"/>
          </a:p>
        </p:txBody>
      </p:sp>
      <p:sp>
        <p:nvSpPr>
          <p:cNvPr id="5" name="Content Placeholder 4">
            <a:extLst>
              <a:ext uri="{FF2B5EF4-FFF2-40B4-BE49-F238E27FC236}">
                <a16:creationId xmlns:a16="http://schemas.microsoft.com/office/drawing/2014/main" id="{BE780FC3-EBC9-4538-91F6-C3852A655574}"/>
              </a:ext>
            </a:extLst>
          </p:cNvPr>
          <p:cNvSpPr>
            <a:spLocks noGrp="1"/>
          </p:cNvSpPr>
          <p:nvPr>
            <p:ph idx="1"/>
          </p:nvPr>
        </p:nvSpPr>
        <p:spPr/>
        <p:txBody>
          <a:bodyPr>
            <a:normAutofit fontScale="92500" lnSpcReduction="10000"/>
          </a:bodyPr>
          <a:lstStyle/>
          <a:p>
            <a:pPr marL="285750" indent="-285750" algn="just">
              <a:lnSpc>
                <a:spcPct val="120000"/>
              </a:lnSpc>
              <a:buFont typeface="Wingdings" panose="05000000000000000000" pitchFamily="2" charset="2"/>
              <a:buChar char="Ø"/>
            </a:pPr>
            <a:r>
              <a:rPr lang="en-US" dirty="0"/>
              <a:t>Undertakes an independent risk </a:t>
            </a:r>
            <a:r>
              <a:rPr lang="en-US" dirty="0" smtClean="0"/>
              <a:t>assessment</a:t>
            </a:r>
          </a:p>
          <a:p>
            <a:pPr marL="285750" indent="-285750" algn="just">
              <a:lnSpc>
                <a:spcPct val="120000"/>
              </a:lnSpc>
              <a:buFont typeface="Wingdings" panose="05000000000000000000" pitchFamily="2" charset="2"/>
              <a:buChar char="Ø"/>
            </a:pPr>
            <a:r>
              <a:rPr lang="en-US" dirty="0" smtClean="0"/>
              <a:t>Formulating </a:t>
            </a:r>
            <a:r>
              <a:rPr lang="en-US" dirty="0"/>
              <a:t>the risk-based audit </a:t>
            </a:r>
            <a:r>
              <a:rPr lang="en-US" dirty="0" smtClean="0"/>
              <a:t>plan</a:t>
            </a:r>
            <a:endParaRPr lang="en-US" dirty="0"/>
          </a:p>
          <a:p>
            <a:pPr marL="285750" indent="-285750" algn="just">
              <a:lnSpc>
                <a:spcPct val="120000"/>
              </a:lnSpc>
              <a:buFont typeface="Wingdings" panose="05000000000000000000" pitchFamily="2" charset="2"/>
              <a:buChar char="Ø"/>
            </a:pPr>
            <a:r>
              <a:rPr lang="en-US" dirty="0"/>
              <a:t>Monitoring the inherent risks of the business </a:t>
            </a:r>
            <a:r>
              <a:rPr lang="en-US" dirty="0" smtClean="0"/>
              <a:t>activity</a:t>
            </a:r>
            <a:endParaRPr lang="en-US" dirty="0"/>
          </a:p>
          <a:p>
            <a:pPr marL="285750" indent="-285750" algn="just">
              <a:lnSpc>
                <a:spcPct val="120000"/>
              </a:lnSpc>
              <a:buFont typeface="Wingdings" panose="05000000000000000000" pitchFamily="2" charset="2"/>
              <a:buChar char="Ø"/>
            </a:pPr>
            <a:r>
              <a:rPr lang="en-US" dirty="0"/>
              <a:t>Independently evaluates the adequacy, completeness, operational effectiveness and efficiency of the control systems within the </a:t>
            </a:r>
            <a:r>
              <a:rPr lang="en-US" dirty="0" smtClean="0"/>
              <a:t>organization</a:t>
            </a:r>
            <a:endParaRPr lang="en-US" dirty="0"/>
          </a:p>
          <a:p>
            <a:pPr marL="285750" indent="-285750" algn="just">
              <a:lnSpc>
                <a:spcPct val="120000"/>
              </a:lnSpc>
              <a:buFont typeface="Wingdings" panose="05000000000000000000" pitchFamily="2" charset="2"/>
              <a:buChar char="Ø"/>
            </a:pPr>
            <a:r>
              <a:rPr lang="en-US" dirty="0"/>
              <a:t>Precise scope of risk-based internal audit would be determined for low, medium, high, very high and extremely high-risk areas.</a:t>
            </a:r>
            <a:endParaRPr lang="en-US" dirty="0">
              <a:solidFill>
                <a:srgbClr val="002060"/>
              </a:solidFill>
            </a:endParaRPr>
          </a:p>
        </p:txBody>
      </p:sp>
      <p:sp>
        <p:nvSpPr>
          <p:cNvPr id="8" name="Slide Number Placeholder 7">
            <a:extLst>
              <a:ext uri="{FF2B5EF4-FFF2-40B4-BE49-F238E27FC236}">
                <a16:creationId xmlns:a16="http://schemas.microsoft.com/office/drawing/2014/main" id="{8E294D89-4B92-4C25-93C3-28017F1DCBE7}"/>
              </a:ext>
            </a:extLst>
          </p:cNvPr>
          <p:cNvSpPr>
            <a:spLocks noGrp="1"/>
          </p:cNvSpPr>
          <p:nvPr>
            <p:ph type="sldNum" sz="quarter" idx="12"/>
          </p:nvPr>
        </p:nvSpPr>
        <p:spPr/>
        <p:txBody>
          <a:bodyPr/>
          <a:lstStyle/>
          <a:p>
            <a:fld id="{672B7600-67E3-4D97-B453-880E2742B982}" type="slidenum">
              <a:rPr lang="en-US" smtClean="0"/>
              <a:t>3</a:t>
            </a:fld>
            <a:endParaRPr lang="en-US"/>
          </a:p>
        </p:txBody>
      </p:sp>
    </p:spTree>
    <p:extLst>
      <p:ext uri="{BB962C8B-B14F-4D97-AF65-F5344CB8AC3E}">
        <p14:creationId xmlns:p14="http://schemas.microsoft.com/office/powerpoint/2010/main" val="233149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49B84D-A234-4296-B4C9-92A57C6D1AFC}"/>
              </a:ext>
            </a:extLst>
          </p:cNvPr>
          <p:cNvSpPr>
            <a:spLocks noGrp="1"/>
          </p:cNvSpPr>
          <p:nvPr>
            <p:ph type="title"/>
          </p:nvPr>
        </p:nvSpPr>
        <p:spPr>
          <a:xfrm>
            <a:off x="1371600" y="901701"/>
            <a:ext cx="3337560" cy="564384"/>
          </a:xfrm>
        </p:spPr>
        <p:style>
          <a:lnRef idx="0">
            <a:schemeClr val="accent2"/>
          </a:lnRef>
          <a:fillRef idx="3">
            <a:schemeClr val="accent2"/>
          </a:fillRef>
          <a:effectRef idx="3">
            <a:schemeClr val="accent2"/>
          </a:effectRef>
          <a:fontRef idx="minor">
            <a:schemeClr val="lt1"/>
          </a:fontRef>
        </p:style>
        <p:txBody>
          <a:bodyPr>
            <a:normAutofit fontScale="90000"/>
          </a:bodyPr>
          <a:lstStyle/>
          <a:p>
            <a:pPr algn="just"/>
            <a:r>
              <a:rPr lang="en-US" dirty="0" smtClean="0">
                <a:ln w="0"/>
                <a:solidFill>
                  <a:schemeClr val="tx1"/>
                </a:solidFill>
                <a:effectLst>
                  <a:outerShdw blurRad="38100" dist="19050" dir="2700000" algn="tl" rotWithShape="0">
                    <a:schemeClr val="dk1">
                      <a:alpha val="40000"/>
                    </a:schemeClr>
                  </a:outerShdw>
                </a:effectLst>
              </a:rPr>
              <a:t>Scope of RBIA</a:t>
            </a:r>
            <a:endParaRPr lang="en-US" dirty="0">
              <a:ln w="0"/>
              <a:solidFill>
                <a:schemeClr val="tx1"/>
              </a:solidFill>
              <a:effectLst>
                <a:outerShdw blurRad="38100" dist="19050" dir="2700000" algn="tl" rotWithShape="0">
                  <a:schemeClr val="dk1">
                    <a:alpha val="40000"/>
                  </a:schemeClr>
                </a:outerShdw>
              </a:effectLst>
            </a:endParaRPr>
          </a:p>
        </p:txBody>
      </p:sp>
      <p:sp>
        <p:nvSpPr>
          <p:cNvPr id="5" name="Content Placeholder 4">
            <a:extLst>
              <a:ext uri="{FF2B5EF4-FFF2-40B4-BE49-F238E27FC236}">
                <a16:creationId xmlns:a16="http://schemas.microsoft.com/office/drawing/2014/main" id="{BE780FC3-EBC9-4538-91F6-C3852A655574}"/>
              </a:ext>
            </a:extLst>
          </p:cNvPr>
          <p:cNvSpPr>
            <a:spLocks noGrp="1"/>
          </p:cNvSpPr>
          <p:nvPr>
            <p:ph idx="1"/>
          </p:nvPr>
        </p:nvSpPr>
        <p:spPr>
          <a:xfrm>
            <a:off x="838199" y="1692166"/>
            <a:ext cx="11154103" cy="4803227"/>
          </a:xfrm>
        </p:spPr>
        <p:txBody>
          <a:bodyPr>
            <a:noAutofit/>
          </a:bodyPr>
          <a:lstStyle/>
          <a:p>
            <a:pPr algn="just">
              <a:lnSpc>
                <a:spcPct val="100000"/>
              </a:lnSpc>
            </a:pPr>
            <a:r>
              <a:rPr lang="en-US" sz="1600" dirty="0"/>
              <a:t>Evaluating the effectiveness of the internal control systems and monitor its </a:t>
            </a:r>
            <a:r>
              <a:rPr lang="en-US" sz="1600" dirty="0" smtClean="0"/>
              <a:t>application</a:t>
            </a:r>
            <a:r>
              <a:rPr lang="en-US" sz="1600" dirty="0"/>
              <a:t>. </a:t>
            </a:r>
          </a:p>
          <a:p>
            <a:pPr algn="just">
              <a:lnSpc>
                <a:spcPct val="100000"/>
              </a:lnSpc>
            </a:pPr>
            <a:r>
              <a:rPr lang="en-US" sz="1600" dirty="0" smtClean="0"/>
              <a:t>Reviewing </a:t>
            </a:r>
            <a:r>
              <a:rPr lang="en-US" sz="1600" dirty="0"/>
              <a:t>the adequacy of the risk management procedures and methodologies </a:t>
            </a:r>
            <a:r>
              <a:rPr lang="en-US" sz="1600" dirty="0" smtClean="0"/>
              <a:t>and </a:t>
            </a:r>
            <a:r>
              <a:rPr lang="en-US" sz="1600" dirty="0"/>
              <a:t>take up with the processes for improvement. </a:t>
            </a:r>
          </a:p>
          <a:p>
            <a:pPr algn="just">
              <a:lnSpc>
                <a:spcPct val="100000"/>
              </a:lnSpc>
            </a:pPr>
            <a:r>
              <a:rPr lang="en-US" sz="1600" dirty="0" smtClean="0"/>
              <a:t>Checking </a:t>
            </a:r>
            <a:r>
              <a:rPr lang="en-US" sz="1600" dirty="0"/>
              <a:t>the efficiency of routine operations of the bank. </a:t>
            </a:r>
          </a:p>
          <a:p>
            <a:pPr algn="just">
              <a:lnSpc>
                <a:spcPct val="100000"/>
              </a:lnSpc>
            </a:pPr>
            <a:r>
              <a:rPr lang="en-US" sz="1600" dirty="0" smtClean="0"/>
              <a:t>Evaluating </a:t>
            </a:r>
            <a:r>
              <a:rPr lang="en-US" sz="1600" dirty="0"/>
              <a:t>the reliability and accuracy of the financial records and reports. </a:t>
            </a:r>
          </a:p>
          <a:p>
            <a:pPr algn="just">
              <a:lnSpc>
                <a:spcPct val="100000"/>
              </a:lnSpc>
            </a:pPr>
            <a:r>
              <a:rPr lang="en-US" sz="1600" dirty="0" smtClean="0"/>
              <a:t>Reviewing </a:t>
            </a:r>
            <a:r>
              <a:rPr lang="en-US" sz="1600" dirty="0"/>
              <a:t>the management information system and the efficiency of the electronic </a:t>
            </a:r>
            <a:r>
              <a:rPr lang="en-US" sz="1600" dirty="0" smtClean="0"/>
              <a:t> banking </a:t>
            </a:r>
            <a:r>
              <a:rPr lang="en-US" sz="1600" dirty="0"/>
              <a:t>services. </a:t>
            </a:r>
          </a:p>
          <a:p>
            <a:pPr algn="just">
              <a:lnSpc>
                <a:spcPct val="100000"/>
              </a:lnSpc>
            </a:pPr>
            <a:r>
              <a:rPr lang="en-US" sz="1600" dirty="0" smtClean="0"/>
              <a:t>Implementation </a:t>
            </a:r>
            <a:r>
              <a:rPr lang="en-US" sz="1600" dirty="0"/>
              <a:t>of policies and procedures and ensure its effectiveness. </a:t>
            </a:r>
          </a:p>
          <a:p>
            <a:pPr algn="just">
              <a:lnSpc>
                <a:spcPct val="100000"/>
              </a:lnSpc>
            </a:pPr>
            <a:r>
              <a:rPr lang="en-US" sz="1600" dirty="0" smtClean="0"/>
              <a:t>Ensuring </a:t>
            </a:r>
            <a:r>
              <a:rPr lang="en-US" sz="1600" dirty="0"/>
              <a:t>that the procedures comply with the legal and regulatory requirements. </a:t>
            </a:r>
          </a:p>
          <a:p>
            <a:pPr algn="just">
              <a:lnSpc>
                <a:spcPct val="100000"/>
              </a:lnSpc>
            </a:pPr>
            <a:r>
              <a:rPr lang="en-US" sz="1600" dirty="0" smtClean="0"/>
              <a:t>Undertaking </a:t>
            </a:r>
            <a:r>
              <a:rPr lang="en-US" sz="1600" dirty="0"/>
              <a:t>of fraud investigations, if required. </a:t>
            </a:r>
          </a:p>
          <a:p>
            <a:pPr algn="just">
              <a:lnSpc>
                <a:spcPct val="100000"/>
              </a:lnSpc>
            </a:pPr>
            <a:r>
              <a:rPr lang="en-US" sz="1600" dirty="0" smtClean="0"/>
              <a:t>Evaluating </a:t>
            </a:r>
            <a:r>
              <a:rPr lang="en-US" sz="1600" dirty="0"/>
              <a:t>the adequacy of procedures to safeguard the bank’s assets.</a:t>
            </a:r>
            <a:endParaRPr lang="en-US" sz="1600" noProof="1"/>
          </a:p>
        </p:txBody>
      </p:sp>
      <p:sp>
        <p:nvSpPr>
          <p:cNvPr id="6" name="Slide Number Placeholder 5">
            <a:extLst>
              <a:ext uri="{FF2B5EF4-FFF2-40B4-BE49-F238E27FC236}">
                <a16:creationId xmlns:a16="http://schemas.microsoft.com/office/drawing/2014/main" id="{7E492738-5ABF-4B0E-8DE3-867BE4D42FC5}"/>
              </a:ext>
            </a:extLst>
          </p:cNvPr>
          <p:cNvSpPr>
            <a:spLocks noGrp="1"/>
          </p:cNvSpPr>
          <p:nvPr>
            <p:ph type="sldNum" sz="quarter" idx="12"/>
          </p:nvPr>
        </p:nvSpPr>
        <p:spPr/>
        <p:txBody>
          <a:bodyPr/>
          <a:lstStyle/>
          <a:p>
            <a:fld id="{672B7600-67E3-4D97-B453-880E2742B982}" type="slidenum">
              <a:rPr lang="en-US" smtClean="0"/>
              <a:t>4</a:t>
            </a:fld>
            <a:endParaRPr lang="en-US"/>
          </a:p>
        </p:txBody>
      </p:sp>
    </p:spTree>
    <p:extLst>
      <p:ext uri="{BB962C8B-B14F-4D97-AF65-F5344CB8AC3E}">
        <p14:creationId xmlns:p14="http://schemas.microsoft.com/office/powerpoint/2010/main" val="1257221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84E382-9EF1-4EBC-8F04-8C4130B8A40A}"/>
              </a:ext>
            </a:extLst>
          </p:cNvPr>
          <p:cNvSpPr>
            <a:spLocks noGrp="1"/>
          </p:cNvSpPr>
          <p:nvPr>
            <p:ph type="title"/>
          </p:nvPr>
        </p:nvSpPr>
        <p:spPr/>
        <p:txBody>
          <a:bodyPr/>
          <a:lstStyle/>
          <a:p>
            <a:r>
              <a:rPr lang="en-US" dirty="0" err="1" smtClean="0"/>
              <a:t>Organisational</a:t>
            </a:r>
            <a:r>
              <a:rPr lang="en-US" dirty="0" smtClean="0"/>
              <a:t> Structure</a:t>
            </a:r>
            <a:endParaRPr lang="en-US"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947573564"/>
              </p:ext>
            </p:extLst>
          </p:nvPr>
        </p:nvGraphicFramePr>
        <p:xfrm>
          <a:off x="838200" y="2020888"/>
          <a:ext cx="10515600" cy="4156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7">
            <a:extLst>
              <a:ext uri="{FF2B5EF4-FFF2-40B4-BE49-F238E27FC236}">
                <a16:creationId xmlns:a16="http://schemas.microsoft.com/office/drawing/2014/main" id="{82ABB03D-568D-4321-8FC9-B6B10C349997}"/>
              </a:ext>
            </a:extLst>
          </p:cNvPr>
          <p:cNvSpPr>
            <a:spLocks noGrp="1"/>
          </p:cNvSpPr>
          <p:nvPr>
            <p:ph type="sldNum" sz="quarter" idx="12"/>
          </p:nvPr>
        </p:nvSpPr>
        <p:spPr/>
        <p:txBody>
          <a:bodyPr/>
          <a:lstStyle/>
          <a:p>
            <a:fld id="{672B7600-67E3-4D97-B453-880E2742B982}" type="slidenum">
              <a:rPr lang="en-US" smtClean="0"/>
              <a:t>5</a:t>
            </a:fld>
            <a:endParaRPr lang="en-US"/>
          </a:p>
        </p:txBody>
      </p:sp>
    </p:spTree>
    <p:extLst>
      <p:ext uri="{BB962C8B-B14F-4D97-AF65-F5344CB8AC3E}">
        <p14:creationId xmlns:p14="http://schemas.microsoft.com/office/powerpoint/2010/main" val="11212265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938" y="1755228"/>
            <a:ext cx="9154510" cy="4966248"/>
          </a:xfrm>
          <a:prstGeom prst="rect">
            <a:avLst/>
          </a:prstGeom>
        </p:spPr>
      </p:pic>
      <p:sp>
        <p:nvSpPr>
          <p:cNvPr id="4" name="Title 3">
            <a:extLst>
              <a:ext uri="{FF2B5EF4-FFF2-40B4-BE49-F238E27FC236}">
                <a16:creationId xmlns:a16="http://schemas.microsoft.com/office/drawing/2014/main" id="{8284E382-9EF1-4EBC-8F04-8C4130B8A40A}"/>
              </a:ext>
            </a:extLst>
          </p:cNvPr>
          <p:cNvSpPr>
            <a:spLocks noGrp="1"/>
          </p:cNvSpPr>
          <p:nvPr>
            <p:ph type="title"/>
          </p:nvPr>
        </p:nvSpPr>
        <p:spPr>
          <a:xfrm>
            <a:off x="3371850" y="940517"/>
            <a:ext cx="5646420" cy="625393"/>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US" dirty="0" smtClean="0">
                <a:ln w="0"/>
                <a:solidFill>
                  <a:schemeClr val="tx1"/>
                </a:solidFill>
                <a:effectLst>
                  <a:outerShdw blurRad="38100" dist="19050" dir="2700000" algn="tl" rotWithShape="0">
                    <a:schemeClr val="dk1">
                      <a:alpha val="40000"/>
                    </a:schemeClr>
                  </a:outerShdw>
                </a:effectLst>
              </a:rPr>
              <a:t>Organizational Structure</a:t>
            </a:r>
            <a:endParaRPr lang="en-US" dirty="0">
              <a:ln w="0"/>
              <a:solidFill>
                <a:schemeClr val="tx1"/>
              </a:solidFill>
              <a:effectLst>
                <a:outerShdw blurRad="38100" dist="19050" dir="2700000" algn="tl" rotWithShape="0">
                  <a:schemeClr val="dk1">
                    <a:alpha val="40000"/>
                  </a:schemeClr>
                </a:outerShdw>
              </a:effectLst>
            </a:endParaRPr>
          </a:p>
        </p:txBody>
      </p:sp>
      <p:sp>
        <p:nvSpPr>
          <p:cNvPr id="8" name="Slide Number Placeholder 7">
            <a:extLst>
              <a:ext uri="{FF2B5EF4-FFF2-40B4-BE49-F238E27FC236}">
                <a16:creationId xmlns:a16="http://schemas.microsoft.com/office/drawing/2014/main" id="{82ABB03D-568D-4321-8FC9-B6B10C349997}"/>
              </a:ext>
            </a:extLst>
          </p:cNvPr>
          <p:cNvSpPr>
            <a:spLocks noGrp="1"/>
          </p:cNvSpPr>
          <p:nvPr>
            <p:ph type="sldNum" sz="quarter" idx="12"/>
          </p:nvPr>
        </p:nvSpPr>
        <p:spPr/>
        <p:txBody>
          <a:bodyPr/>
          <a:lstStyle/>
          <a:p>
            <a:fld id="{672B7600-67E3-4D97-B453-880E2742B982}" type="slidenum">
              <a:rPr lang="en-US" smtClean="0"/>
              <a:t>6</a:t>
            </a:fld>
            <a:endParaRPr lang="en-US"/>
          </a:p>
        </p:txBody>
      </p:sp>
    </p:spTree>
    <p:extLst>
      <p:ext uri="{BB962C8B-B14F-4D97-AF65-F5344CB8AC3E}">
        <p14:creationId xmlns:p14="http://schemas.microsoft.com/office/powerpoint/2010/main" val="1084244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84E382-9EF1-4EBC-8F04-8C4130B8A40A}"/>
              </a:ext>
            </a:extLst>
          </p:cNvPr>
          <p:cNvSpPr>
            <a:spLocks noGrp="1"/>
          </p:cNvSpPr>
          <p:nvPr>
            <p:ph type="title"/>
          </p:nvPr>
        </p:nvSpPr>
        <p:spPr>
          <a:xfrm>
            <a:off x="1098331" y="1486265"/>
            <a:ext cx="3936124" cy="3726865"/>
          </a:xfrm>
        </p:spPr>
        <p:txBody>
          <a:bodyPr/>
          <a:lstStyle/>
          <a:p>
            <a:r>
              <a:rPr lang="en-US" dirty="0" smtClean="0"/>
              <a:t>ZACE Structure:</a:t>
            </a:r>
            <a:br>
              <a:rPr lang="en-US" dirty="0" smtClean="0"/>
            </a:br>
            <a:r>
              <a:rPr lang="en-US" sz="2400" dirty="0" smtClean="0"/>
              <a:t>IC Head (Chairman)</a:t>
            </a:r>
            <a:br>
              <a:rPr lang="en-US" sz="2400" dirty="0" smtClean="0"/>
            </a:br>
            <a:r>
              <a:rPr lang="en-US" sz="2400" dirty="0" smtClean="0"/>
              <a:t>ZM (Attendance Compulsory)</a:t>
            </a:r>
            <a:br>
              <a:rPr lang="en-US" sz="2400" dirty="0" smtClean="0"/>
            </a:br>
            <a:r>
              <a:rPr lang="en-US" sz="2400" dirty="0" smtClean="0"/>
              <a:t>DZM</a:t>
            </a:r>
            <a:br>
              <a:rPr lang="en-US" sz="2400" dirty="0" smtClean="0"/>
            </a:br>
            <a:r>
              <a:rPr lang="en-US" sz="2400" dirty="0" smtClean="0"/>
              <a:t>Officer of I&amp;A of ZO</a:t>
            </a:r>
            <a:br>
              <a:rPr lang="en-US" sz="2400" dirty="0" smtClean="0"/>
            </a:br>
            <a:r>
              <a:rPr lang="en-US" sz="2400" dirty="0" smtClean="0"/>
              <a:t>Other officials of IC</a:t>
            </a:r>
            <a:br>
              <a:rPr lang="en-US" sz="2400" dirty="0" smtClean="0"/>
            </a:br>
            <a:r>
              <a:rPr lang="en-US" sz="2400" dirty="0" smtClean="0"/>
              <a:t>Invitees: Executive for CO: Insp</a:t>
            </a:r>
            <a:br>
              <a:rPr lang="en-US" sz="2400" dirty="0" smtClean="0"/>
            </a:br>
            <a:r>
              <a:rPr lang="en-US" sz="2400" dirty="0"/>
              <a:t/>
            </a:r>
            <a:br>
              <a:rPr lang="en-US" sz="2400" dirty="0"/>
            </a:br>
            <a:r>
              <a:rPr lang="en-US" sz="2400" dirty="0" smtClean="0"/>
              <a:t>Frequency: Monthl</a:t>
            </a:r>
            <a:r>
              <a:rPr lang="en-US" sz="2400" dirty="0"/>
              <a:t>y</a:t>
            </a:r>
            <a:r>
              <a:rPr lang="en-US" sz="2400" dirty="0" smtClean="0"/>
              <a:t> </a:t>
            </a:r>
            <a:br>
              <a:rPr lang="en-US" sz="2400" dirty="0" smtClean="0"/>
            </a:br>
            <a:endParaRPr lang="en-US" sz="2400" dirty="0"/>
          </a:p>
        </p:txBody>
      </p:sp>
      <p:sp>
        <p:nvSpPr>
          <p:cNvPr id="8" name="Slide Number Placeholder 7">
            <a:extLst>
              <a:ext uri="{FF2B5EF4-FFF2-40B4-BE49-F238E27FC236}">
                <a16:creationId xmlns:a16="http://schemas.microsoft.com/office/drawing/2014/main" id="{82ABB03D-568D-4321-8FC9-B6B10C349997}"/>
              </a:ext>
            </a:extLst>
          </p:cNvPr>
          <p:cNvSpPr>
            <a:spLocks noGrp="1"/>
          </p:cNvSpPr>
          <p:nvPr>
            <p:ph type="sldNum" sz="quarter" idx="12"/>
          </p:nvPr>
        </p:nvSpPr>
        <p:spPr/>
        <p:txBody>
          <a:bodyPr/>
          <a:lstStyle/>
          <a:p>
            <a:fld id="{672B7600-67E3-4D97-B453-880E2742B982}" type="slidenum">
              <a:rPr lang="en-US" smtClean="0"/>
              <a:t>7</a:t>
            </a:fld>
            <a:endParaRPr lang="en-US"/>
          </a:p>
        </p:txBody>
      </p:sp>
      <p:sp>
        <p:nvSpPr>
          <p:cNvPr id="6" name="Title 3">
            <a:extLst>
              <a:ext uri="{FF2B5EF4-FFF2-40B4-BE49-F238E27FC236}">
                <a16:creationId xmlns:a16="http://schemas.microsoft.com/office/drawing/2014/main" id="{8284E382-9EF1-4EBC-8F04-8C4130B8A40A}"/>
              </a:ext>
            </a:extLst>
          </p:cNvPr>
          <p:cNvSpPr txBox="1">
            <a:spLocks/>
          </p:cNvSpPr>
          <p:nvPr/>
        </p:nvSpPr>
        <p:spPr>
          <a:xfrm>
            <a:off x="7073462" y="1486266"/>
            <a:ext cx="4708635" cy="372686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a:lstStyle>
          <a:p>
            <a:r>
              <a:rPr lang="en-US" dirty="0" smtClean="0"/>
              <a:t>FGMACE Structure:</a:t>
            </a:r>
            <a:br>
              <a:rPr lang="en-US" dirty="0" smtClean="0"/>
            </a:br>
            <a:r>
              <a:rPr lang="en-US" sz="2400" dirty="0" smtClean="0"/>
              <a:t>FGM (Chairman)</a:t>
            </a:r>
          </a:p>
          <a:p>
            <a:r>
              <a:rPr lang="en-US" sz="2400" dirty="0" smtClean="0"/>
              <a:t>IC Head </a:t>
            </a:r>
          </a:p>
          <a:p>
            <a:r>
              <a:rPr lang="en-US" sz="2400" dirty="0" smtClean="0"/>
              <a:t>DGM/2</a:t>
            </a:r>
            <a:r>
              <a:rPr lang="en-US" sz="2400" baseline="30000" dirty="0" smtClean="0"/>
              <a:t>nd</a:t>
            </a:r>
            <a:r>
              <a:rPr lang="en-US" sz="2400" dirty="0" smtClean="0"/>
              <a:t> in Command of FGM</a:t>
            </a:r>
          </a:p>
          <a:p>
            <a:r>
              <a:rPr lang="en-US" sz="2400" dirty="0" smtClean="0"/>
              <a:t>DZM</a:t>
            </a:r>
            <a:br>
              <a:rPr lang="en-US" sz="2400" dirty="0" smtClean="0"/>
            </a:br>
            <a:r>
              <a:rPr lang="en-US" sz="2400" dirty="0" smtClean="0"/>
              <a:t>Officer of I&amp;A of ZO</a:t>
            </a:r>
            <a:br>
              <a:rPr lang="en-US" sz="2400" dirty="0" smtClean="0"/>
            </a:br>
            <a:r>
              <a:rPr lang="en-US" sz="2400" dirty="0" smtClean="0"/>
              <a:t>Other officials of IC</a:t>
            </a:r>
          </a:p>
          <a:p>
            <a:r>
              <a:rPr lang="en-US" sz="2400" dirty="0"/>
              <a:t>Invitees: Executive for </a:t>
            </a:r>
            <a:r>
              <a:rPr lang="en-US" sz="2400" dirty="0" smtClean="0"/>
              <a:t>CO: Insp</a:t>
            </a:r>
          </a:p>
          <a:p>
            <a:endParaRPr lang="en-US" sz="2400" dirty="0"/>
          </a:p>
          <a:p>
            <a:r>
              <a:rPr lang="en-US" sz="2400" dirty="0" smtClean="0"/>
              <a:t>Frequency:- Quarterly</a:t>
            </a:r>
            <a:br>
              <a:rPr lang="en-US" sz="2400" dirty="0" smtClean="0"/>
            </a:br>
            <a:endParaRPr lang="en-US" sz="2400" dirty="0"/>
          </a:p>
        </p:txBody>
      </p:sp>
      <p:cxnSp>
        <p:nvCxnSpPr>
          <p:cNvPr id="3" name="Straight Connector 2"/>
          <p:cNvCxnSpPr/>
          <p:nvPr/>
        </p:nvCxnSpPr>
        <p:spPr>
          <a:xfrm flipH="1">
            <a:off x="5906814" y="1174532"/>
            <a:ext cx="1" cy="4508937"/>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533862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a:spLocks/>
          </p:cNvSpPr>
          <p:nvPr/>
        </p:nvSpPr>
        <p:spPr>
          <a:xfrm>
            <a:off x="3850254" y="865788"/>
            <a:ext cx="4212969" cy="1020451"/>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2"/>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ln w="0"/>
                <a:solidFill>
                  <a:schemeClr val="tx1"/>
                </a:solidFill>
                <a:effectLst>
                  <a:outerShdw blurRad="38100" dist="19050" dir="2700000" algn="tl" rotWithShape="0">
                    <a:schemeClr val="dk1">
                      <a:alpha val="40000"/>
                    </a:schemeClr>
                  </a:outerShdw>
                </a:effectLst>
              </a:rPr>
              <a:t>Rating Matrix</a:t>
            </a:r>
            <a:endParaRPr lang="en-IN" dirty="0">
              <a:ln w="0"/>
              <a:solidFill>
                <a:schemeClr val="tx1"/>
              </a:solidFill>
              <a:effectLst>
                <a:outerShdw blurRad="38100" dist="19050" dir="2700000" algn="tl" rotWithShape="0">
                  <a:schemeClr val="dk1">
                    <a:alpha val="40000"/>
                  </a:schemeClr>
                </a:outerShdw>
              </a:effectLst>
            </a:endParaRPr>
          </a:p>
        </p:txBody>
      </p:sp>
      <p:pic>
        <p:nvPicPr>
          <p:cNvPr id="20"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86758" y="2064915"/>
            <a:ext cx="8755117" cy="4290870"/>
          </a:xfrm>
          <a:solidFill>
            <a:schemeClr val="accent3">
              <a:lumMod val="75000"/>
            </a:schemeClr>
          </a:solidFill>
        </p:spPr>
      </p:pic>
    </p:spTree>
    <p:extLst>
      <p:ext uri="{BB962C8B-B14F-4D97-AF65-F5344CB8AC3E}">
        <p14:creationId xmlns:p14="http://schemas.microsoft.com/office/powerpoint/2010/main" val="38486152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84E382-9EF1-4EBC-8F04-8C4130B8A40A}"/>
              </a:ext>
            </a:extLst>
          </p:cNvPr>
          <p:cNvSpPr>
            <a:spLocks noGrp="1"/>
          </p:cNvSpPr>
          <p:nvPr>
            <p:ph type="title"/>
          </p:nvPr>
        </p:nvSpPr>
        <p:spPr>
          <a:xfrm>
            <a:off x="320041" y="1709739"/>
            <a:ext cx="4926330" cy="1490661"/>
          </a:xfrm>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dirty="0" smtClean="0">
                <a:ln w="0"/>
                <a:solidFill>
                  <a:schemeClr val="tx1"/>
                </a:solidFill>
                <a:effectLst>
                  <a:outerShdw blurRad="38100" dist="19050" dir="2700000" algn="tl" rotWithShape="0">
                    <a:schemeClr val="dk1">
                      <a:alpha val="40000"/>
                    </a:schemeClr>
                  </a:outerShdw>
                </a:effectLst>
              </a:rPr>
              <a:t>Zero Tolerance Area</a:t>
            </a:r>
            <a:endParaRPr lang="en-US" dirty="0">
              <a:ln w="0"/>
              <a:solidFill>
                <a:schemeClr val="tx1"/>
              </a:solidFill>
              <a:effectLst>
                <a:outerShdw blurRad="38100" dist="19050" dir="2700000" algn="tl" rotWithShape="0">
                  <a:schemeClr val="dk1">
                    <a:alpha val="40000"/>
                  </a:schemeClr>
                </a:outerShdw>
              </a:effectLst>
            </a:endParaRPr>
          </a:p>
        </p:txBody>
      </p:sp>
      <p:sp>
        <p:nvSpPr>
          <p:cNvPr id="2" name="Date Placeholder 1">
            <a:extLst>
              <a:ext uri="{FF2B5EF4-FFF2-40B4-BE49-F238E27FC236}">
                <a16:creationId xmlns:a16="http://schemas.microsoft.com/office/drawing/2014/main" id="{B2290AD6-CF4F-40D6-93FA-5F998F8EE638}"/>
              </a:ext>
            </a:extLst>
          </p:cNvPr>
          <p:cNvSpPr>
            <a:spLocks noGrp="1"/>
          </p:cNvSpPr>
          <p:nvPr>
            <p:ph type="dt" sz="half" idx="10"/>
          </p:nvPr>
        </p:nvSpPr>
        <p:spPr/>
        <p:txBody>
          <a:bodyPr/>
          <a:lstStyle/>
          <a:p>
            <a:r>
              <a:rPr lang="en-US"/>
              <a:t>Date</a:t>
            </a:r>
          </a:p>
        </p:txBody>
      </p:sp>
      <p:sp>
        <p:nvSpPr>
          <p:cNvPr id="3" name="Footer Placeholder 2">
            <a:extLst>
              <a:ext uri="{FF2B5EF4-FFF2-40B4-BE49-F238E27FC236}">
                <a16:creationId xmlns:a16="http://schemas.microsoft.com/office/drawing/2014/main" id="{EF2D6725-98B3-4236-A20D-B359CC0DFAE5}"/>
              </a:ext>
            </a:extLst>
          </p:cNvPr>
          <p:cNvSpPr>
            <a:spLocks noGrp="1"/>
          </p:cNvSpPr>
          <p:nvPr>
            <p:ph type="ftr" sz="quarter" idx="11"/>
          </p:nvPr>
        </p:nvSpPr>
        <p:spPr/>
        <p:txBody>
          <a:bodyPr/>
          <a:lstStyle/>
          <a:p>
            <a:r>
              <a:rPr lang="en-US"/>
              <a:t>Your Footer Here</a:t>
            </a:r>
          </a:p>
        </p:txBody>
      </p:sp>
      <p:sp>
        <p:nvSpPr>
          <p:cNvPr id="6" name="Slide Number Placeholder 5">
            <a:extLst>
              <a:ext uri="{FF2B5EF4-FFF2-40B4-BE49-F238E27FC236}">
                <a16:creationId xmlns:a16="http://schemas.microsoft.com/office/drawing/2014/main" id="{27CE8A21-3691-4C04-B978-15B30DA2E932}"/>
              </a:ext>
            </a:extLst>
          </p:cNvPr>
          <p:cNvSpPr>
            <a:spLocks noGrp="1"/>
          </p:cNvSpPr>
          <p:nvPr>
            <p:ph type="sldNum" sz="quarter" idx="12"/>
          </p:nvPr>
        </p:nvSpPr>
        <p:spPr/>
        <p:txBody>
          <a:bodyPr/>
          <a:lstStyle/>
          <a:p>
            <a:fld id="{672B7600-67E3-4D97-B453-880E2742B982}" type="slidenum">
              <a:rPr lang="en-US" smtClean="0"/>
              <a:t>9</a:t>
            </a:fld>
            <a:endParaRPr lang="en-US"/>
          </a:p>
        </p:txBody>
      </p:sp>
    </p:spTree>
    <p:extLst>
      <p:ext uri="{BB962C8B-B14F-4D97-AF65-F5344CB8AC3E}">
        <p14:creationId xmlns:p14="http://schemas.microsoft.com/office/powerpoint/2010/main" val="25075025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Date</a:t>
            </a:r>
            <a:endParaRPr lang="en-US" dirty="0"/>
          </a:p>
        </p:txBody>
      </p:sp>
      <p:sp>
        <p:nvSpPr>
          <p:cNvPr id="5" name="Footer Placeholder 4"/>
          <p:cNvSpPr>
            <a:spLocks noGrp="1"/>
          </p:cNvSpPr>
          <p:nvPr>
            <p:ph type="ftr" sz="quarter" idx="11"/>
          </p:nvPr>
        </p:nvSpPr>
        <p:spPr/>
        <p:txBody>
          <a:bodyPr/>
          <a:lstStyle/>
          <a:p>
            <a:r>
              <a:rPr lang="en-US" smtClean="0"/>
              <a:t>Your Footer Here</a:t>
            </a:r>
            <a:endParaRPr lang="en-US" dirty="0"/>
          </a:p>
        </p:txBody>
      </p:sp>
      <p:sp>
        <p:nvSpPr>
          <p:cNvPr id="6" name="Slide Number Placeholder 5"/>
          <p:cNvSpPr>
            <a:spLocks noGrp="1"/>
          </p:cNvSpPr>
          <p:nvPr>
            <p:ph type="sldNum" sz="quarter" idx="12"/>
          </p:nvPr>
        </p:nvSpPr>
        <p:spPr/>
        <p:txBody>
          <a:bodyPr/>
          <a:lstStyle/>
          <a:p>
            <a:fld id="{672B7600-67E3-4D97-B453-880E2742B982}" type="slidenum">
              <a:rPr lang="en-US" smtClean="0"/>
              <a:pPr/>
              <a:t>10</a:t>
            </a:fld>
            <a:endParaRPr lang="en-US"/>
          </a:p>
        </p:txBody>
      </p:sp>
      <p:sp>
        <p:nvSpPr>
          <p:cNvPr id="9" name="Content Placeholder 8"/>
          <p:cNvSpPr>
            <a:spLocks noGrp="1"/>
          </p:cNvSpPr>
          <p:nvPr>
            <p:ph idx="1"/>
          </p:nvPr>
        </p:nvSpPr>
        <p:spPr>
          <a:xfrm>
            <a:off x="838200" y="0"/>
            <a:ext cx="10515600" cy="6059095"/>
          </a:xfrm>
          <a:prstGeom prst="rect">
            <a:avLst/>
          </a:prstGeom>
        </p:spPr>
        <p:txBody>
          <a:bodyPr wrap="square">
            <a:spAutoFit/>
          </a:bodyPr>
          <a:lstStyle/>
          <a:p>
            <a:pPr>
              <a:buFont typeface="Wingdings" panose="05000000000000000000" pitchFamily="2" charset="2"/>
              <a:buChar char="Ø"/>
            </a:pPr>
            <a:r>
              <a:rPr lang="en-US" sz="1600" dirty="0"/>
              <a:t>7.1 i. </a:t>
            </a:r>
            <a:r>
              <a:rPr lang="en-US" sz="1600" b="1" dirty="0"/>
              <a:t>Non creation of EM / MOD </a:t>
            </a:r>
            <a:r>
              <a:rPr lang="en-US" sz="1600" dirty="0" smtClean="0"/>
              <a:t>– Branch </a:t>
            </a:r>
            <a:r>
              <a:rPr lang="en-US" sz="1600" dirty="0"/>
              <a:t>to be rated as High Risk if : </a:t>
            </a:r>
            <a:endParaRPr lang="en-US" sz="1600" dirty="0" smtClean="0"/>
          </a:p>
          <a:p>
            <a:pPr lvl="1">
              <a:buFont typeface="Wingdings" panose="05000000000000000000" pitchFamily="2" charset="2"/>
              <a:buChar char="Ø"/>
            </a:pPr>
            <a:r>
              <a:rPr lang="en-US" sz="1400" dirty="0" smtClean="0"/>
              <a:t>Mortgage </a:t>
            </a:r>
            <a:r>
              <a:rPr lang="en-US" sz="1400" dirty="0"/>
              <a:t>is pending for any account having Limit of </a:t>
            </a:r>
            <a:r>
              <a:rPr lang="en-US" sz="1400" dirty="0" err="1"/>
              <a:t>Rs</a:t>
            </a:r>
            <a:r>
              <a:rPr lang="en-US" sz="1400" dirty="0"/>
              <a:t>. 50.00 lakhs </a:t>
            </a:r>
            <a:r>
              <a:rPr lang="en-US" sz="1400" dirty="0" smtClean="0"/>
              <a:t>and above.</a:t>
            </a:r>
          </a:p>
          <a:p>
            <a:pPr lvl="1">
              <a:buFont typeface="Wingdings" panose="05000000000000000000" pitchFamily="2" charset="2"/>
              <a:buChar char="Ø"/>
            </a:pPr>
            <a:r>
              <a:rPr lang="en-US" sz="1400" dirty="0" smtClean="0"/>
              <a:t>Number </a:t>
            </a:r>
            <a:r>
              <a:rPr lang="en-US" sz="1400" dirty="0"/>
              <a:t>of accounts pending for mortgage creation is more than 5 % of the total eligible </a:t>
            </a:r>
            <a:r>
              <a:rPr lang="en-US" sz="1400" dirty="0" smtClean="0"/>
              <a:t>	number </a:t>
            </a:r>
            <a:r>
              <a:rPr lang="en-US" sz="1400" dirty="0"/>
              <a:t>of accounts of the Branch, where mortgage is to be created during the relevant audit period</a:t>
            </a:r>
            <a:r>
              <a:rPr lang="en-US" sz="1400" dirty="0" smtClean="0"/>
              <a:t>.</a:t>
            </a:r>
          </a:p>
          <a:p>
            <a:pPr>
              <a:buFont typeface="Wingdings" panose="05000000000000000000" pitchFamily="2" charset="2"/>
              <a:buChar char="Ø"/>
            </a:pPr>
            <a:r>
              <a:rPr lang="en-US" sz="1600" dirty="0" smtClean="0"/>
              <a:t> ii</a:t>
            </a:r>
            <a:r>
              <a:rPr lang="en-US" sz="1600" b="1" dirty="0"/>
              <a:t>. CERSAI complied for all accounts </a:t>
            </a:r>
            <a:r>
              <a:rPr lang="en-US" sz="1600" dirty="0"/>
              <a:t>- Branch to be rated as High Risk if : Accounts pending for CERSAI registration in a Branch are more than 10 numbers. </a:t>
            </a:r>
            <a:endParaRPr lang="en-US" sz="1600" dirty="0" smtClean="0"/>
          </a:p>
          <a:p>
            <a:pPr>
              <a:buFont typeface="Wingdings" panose="05000000000000000000" pitchFamily="2" charset="2"/>
              <a:buChar char="Ø"/>
            </a:pPr>
            <a:r>
              <a:rPr lang="en-US" sz="1600" dirty="0" smtClean="0"/>
              <a:t>iii</a:t>
            </a:r>
            <a:r>
              <a:rPr lang="en-US" sz="1600" b="1" dirty="0"/>
              <a:t>. Non availability of Legal Opinion</a:t>
            </a:r>
            <a:r>
              <a:rPr lang="en-US" sz="1600" dirty="0"/>
              <a:t> – Branch to be rated as High Risk if : Legal opinion is not available in any eligible account in a branch having limit of </a:t>
            </a:r>
            <a:r>
              <a:rPr lang="en-US" sz="1600" dirty="0" err="1"/>
              <a:t>Rs</a:t>
            </a:r>
            <a:r>
              <a:rPr lang="en-US" sz="1600" dirty="0"/>
              <a:t>. 10.00 Lakhs and above. </a:t>
            </a:r>
          </a:p>
          <a:p>
            <a:pPr>
              <a:buFont typeface="Wingdings" panose="05000000000000000000" pitchFamily="2" charset="2"/>
              <a:buChar char="Ø"/>
            </a:pPr>
            <a:r>
              <a:rPr lang="en-US" sz="1600" dirty="0" smtClean="0"/>
              <a:t>7.2</a:t>
            </a:r>
            <a:r>
              <a:rPr lang="en-US" sz="1600" dirty="0"/>
              <a:t>. </a:t>
            </a:r>
            <a:r>
              <a:rPr lang="en-US" sz="1600" b="1" dirty="0"/>
              <a:t>Creation of charge over securities</a:t>
            </a:r>
            <a:r>
              <a:rPr lang="en-US" sz="1600" dirty="0"/>
              <a:t> (Lien of deposit receipts, Assignments &amp; ROC registration) - Branch to be rated as High Risk if </a:t>
            </a:r>
            <a:r>
              <a:rPr lang="en-US" sz="1600" dirty="0" smtClean="0"/>
              <a:t>:</a:t>
            </a:r>
          </a:p>
          <a:p>
            <a:pPr lvl="1">
              <a:buFont typeface="Wingdings" panose="05000000000000000000" pitchFamily="2" charset="2"/>
              <a:buChar char="Ø"/>
            </a:pPr>
            <a:r>
              <a:rPr lang="en-US" sz="1400" dirty="0" err="1" smtClean="0"/>
              <a:t>i</a:t>
            </a:r>
            <a:r>
              <a:rPr lang="en-US" sz="1400" dirty="0"/>
              <a:t>. Creation of Charge /ROC Registration is pending for any account with limit of Rs.50.00 lakhs and above. </a:t>
            </a:r>
            <a:endParaRPr lang="en-US" sz="1400" dirty="0" smtClean="0"/>
          </a:p>
          <a:p>
            <a:pPr lvl="1">
              <a:buFont typeface="Wingdings" panose="05000000000000000000" pitchFamily="2" charset="2"/>
              <a:buChar char="Ø"/>
            </a:pPr>
            <a:r>
              <a:rPr lang="en-US" sz="1400" dirty="0" smtClean="0"/>
              <a:t>Number </a:t>
            </a:r>
            <a:r>
              <a:rPr lang="en-US" sz="1400" dirty="0"/>
              <a:t>of accounts pending for Creation of Charge / ROC Registration is more than 5% of the total eligible accounts of the </a:t>
            </a:r>
            <a:r>
              <a:rPr lang="en-US" sz="1400" dirty="0" smtClean="0"/>
              <a:t>Branch.</a:t>
            </a:r>
          </a:p>
          <a:p>
            <a:pPr>
              <a:buFont typeface="Wingdings" panose="05000000000000000000" pitchFamily="2" charset="2"/>
              <a:buChar char="Ø"/>
            </a:pPr>
            <a:r>
              <a:rPr lang="en-US" sz="1600" b="1" dirty="0" smtClean="0"/>
              <a:t>7.3</a:t>
            </a:r>
            <a:r>
              <a:rPr lang="en-US" sz="1600" b="1" dirty="0"/>
              <a:t>. Sanction exceeding Branch Manager’s discretionary powers</a:t>
            </a:r>
            <a:r>
              <a:rPr lang="en-US" sz="1600" dirty="0"/>
              <a:t>: Branch will be treated as High Risk if there is any violation in exercise of discretionary powers</a:t>
            </a:r>
            <a:r>
              <a:rPr lang="en-US" sz="2000" dirty="0"/>
              <a:t>. </a:t>
            </a:r>
            <a:endParaRPr lang="en-US" sz="1600" dirty="0"/>
          </a:p>
          <a:p>
            <a:r>
              <a:rPr lang="en-US" sz="1600" b="1" dirty="0" smtClean="0"/>
              <a:t>7.4. End use not ensured</a:t>
            </a:r>
            <a:r>
              <a:rPr lang="en-US" sz="1600" dirty="0" smtClean="0"/>
              <a:t>, Pre /Post sanction visits of units / Mortgaged Properties not done, discrepancies of Legal Audit not rectified : Branch will be treated as Medium Risk if the number of fresh sanctioned accounts during the review period pending for non compliance of mentioned ZTAs are more than 5 % of the total number of advances of the Branch. </a:t>
            </a:r>
            <a:endParaRPr lang="en-IN" sz="1600" dirty="0"/>
          </a:p>
        </p:txBody>
      </p:sp>
    </p:spTree>
    <p:extLst>
      <p:ext uri="{BB962C8B-B14F-4D97-AF65-F5344CB8AC3E}">
        <p14:creationId xmlns:p14="http://schemas.microsoft.com/office/powerpoint/2010/main" val="3170855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Date</a:t>
            </a:r>
            <a:endParaRPr lang="en-US" dirty="0"/>
          </a:p>
        </p:txBody>
      </p:sp>
      <p:sp>
        <p:nvSpPr>
          <p:cNvPr id="5" name="Footer Placeholder 4"/>
          <p:cNvSpPr>
            <a:spLocks noGrp="1"/>
          </p:cNvSpPr>
          <p:nvPr>
            <p:ph type="ftr" sz="quarter" idx="11"/>
          </p:nvPr>
        </p:nvSpPr>
        <p:spPr/>
        <p:txBody>
          <a:bodyPr/>
          <a:lstStyle/>
          <a:p>
            <a:r>
              <a:rPr lang="en-US" smtClean="0"/>
              <a:t>Your Footer Here</a:t>
            </a:r>
            <a:endParaRPr lang="en-US" dirty="0"/>
          </a:p>
        </p:txBody>
      </p:sp>
      <p:sp>
        <p:nvSpPr>
          <p:cNvPr id="6" name="Slide Number Placeholder 5"/>
          <p:cNvSpPr>
            <a:spLocks noGrp="1"/>
          </p:cNvSpPr>
          <p:nvPr>
            <p:ph type="sldNum" sz="quarter" idx="12"/>
          </p:nvPr>
        </p:nvSpPr>
        <p:spPr/>
        <p:txBody>
          <a:bodyPr/>
          <a:lstStyle/>
          <a:p>
            <a:fld id="{672B7600-67E3-4D97-B453-880E2742B982}" type="slidenum">
              <a:rPr lang="en-US" smtClean="0"/>
              <a:pPr/>
              <a:t>11</a:t>
            </a:fld>
            <a:endParaRPr lang="en-US"/>
          </a:p>
        </p:txBody>
      </p:sp>
      <p:sp>
        <p:nvSpPr>
          <p:cNvPr id="9" name="Content Placeholder 8"/>
          <p:cNvSpPr>
            <a:spLocks noGrp="1"/>
          </p:cNvSpPr>
          <p:nvPr>
            <p:ph idx="1"/>
          </p:nvPr>
        </p:nvSpPr>
        <p:spPr>
          <a:xfrm>
            <a:off x="0" y="115614"/>
            <a:ext cx="11353800" cy="5440977"/>
          </a:xfrm>
          <a:prstGeom prst="rect">
            <a:avLst/>
          </a:prstGeom>
        </p:spPr>
        <p:txBody>
          <a:bodyPr wrap="square">
            <a:spAutoFit/>
          </a:bodyPr>
          <a:lstStyle/>
          <a:p>
            <a:pPr>
              <a:buFont typeface="Wingdings" panose="05000000000000000000" pitchFamily="2" charset="2"/>
              <a:buChar char="Ø"/>
            </a:pPr>
            <a:r>
              <a:rPr lang="en-US" sz="1600" b="1" dirty="0"/>
              <a:t>7.5. Incidents of frauds</a:t>
            </a:r>
            <a:r>
              <a:rPr lang="en-US" sz="1600" dirty="0"/>
              <a:t>. A branch will be classified as ‘High Risk’ on confirmation of classification of an incident in the branch as fraud by CO: Fraud Risk Management Cell, even though the branch has obtained a better rating as per the latest RBIA </a:t>
            </a:r>
            <a:r>
              <a:rPr lang="en-US" sz="1600" dirty="0" smtClean="0"/>
              <a:t>if:</a:t>
            </a:r>
          </a:p>
          <a:p>
            <a:pPr lvl="1">
              <a:buFont typeface="Wingdings" panose="05000000000000000000" pitchFamily="2" charset="2"/>
              <a:buChar char="Ø"/>
            </a:pPr>
            <a:r>
              <a:rPr lang="en-US" sz="1400" dirty="0" err="1" smtClean="0"/>
              <a:t>i</a:t>
            </a:r>
            <a:r>
              <a:rPr lang="en-US" sz="1400" dirty="0"/>
              <a:t>. Weaknesses in internal controls in the branch have facilitated or led to the incident or there are sufficient reasons to show involvement of internal factors in such fraudulent incident, </a:t>
            </a:r>
            <a:endParaRPr lang="en-US" sz="1400" dirty="0" smtClean="0"/>
          </a:p>
          <a:p>
            <a:pPr lvl="1">
              <a:buFont typeface="Wingdings" panose="05000000000000000000" pitchFamily="2" charset="2"/>
              <a:buChar char="Ø"/>
            </a:pPr>
            <a:r>
              <a:rPr lang="en-US" sz="1400" dirty="0" smtClean="0"/>
              <a:t>More </a:t>
            </a:r>
            <a:r>
              <a:rPr lang="en-US" sz="1400" dirty="0"/>
              <a:t>than three instances of frauds are reported in the branch during a financial year or </a:t>
            </a:r>
            <a:endParaRPr lang="en-US" sz="1400" dirty="0" smtClean="0"/>
          </a:p>
          <a:p>
            <a:pPr lvl="1">
              <a:buFont typeface="Wingdings" panose="05000000000000000000" pitchFamily="2" charset="2"/>
              <a:buChar char="Ø"/>
            </a:pPr>
            <a:r>
              <a:rPr lang="en-US" sz="1400" dirty="0" smtClean="0"/>
              <a:t>Aggregate </a:t>
            </a:r>
            <a:r>
              <a:rPr lang="en-US" sz="1400" dirty="0"/>
              <a:t>fraud amount is more than Rs.10.00 lakh. </a:t>
            </a:r>
            <a:endParaRPr lang="en-US" sz="1400" dirty="0" smtClean="0"/>
          </a:p>
          <a:p>
            <a:pPr lvl="1">
              <a:buFont typeface="Wingdings" panose="05000000000000000000" pitchFamily="2" charset="2"/>
              <a:buChar char="Ø"/>
            </a:pPr>
            <a:r>
              <a:rPr lang="en-US" sz="1400" dirty="0" smtClean="0"/>
              <a:t>The </a:t>
            </a:r>
            <a:r>
              <a:rPr lang="en-US" sz="1400" dirty="0"/>
              <a:t>Incidence of Fraud happened prior to 3 years but classified presently should not be considered to downgrade the risk rating of </a:t>
            </a:r>
            <a:r>
              <a:rPr lang="en-US" sz="1400" dirty="0" smtClean="0"/>
              <a:t>Branch.</a:t>
            </a:r>
          </a:p>
          <a:p>
            <a:pPr lvl="1">
              <a:buFont typeface="Wingdings" panose="05000000000000000000" pitchFamily="2" charset="2"/>
              <a:buChar char="Ø"/>
            </a:pPr>
            <a:r>
              <a:rPr lang="en-US" sz="1400" dirty="0" smtClean="0"/>
              <a:t>In </a:t>
            </a:r>
            <a:r>
              <a:rPr lang="en-US" sz="1400" dirty="0"/>
              <a:t>case of Consortium / Multiple Banking Account, if the borrower has been declared as fraud observed by other Banks and if there is no fraud element in the accounts with respect to operations in our Bank, the risk rating need not be downgraded for reason of Fraud. </a:t>
            </a:r>
          </a:p>
          <a:p>
            <a:pPr>
              <a:buFont typeface="Wingdings" panose="05000000000000000000" pitchFamily="2" charset="2"/>
              <a:buChar char="Ø"/>
            </a:pPr>
            <a:r>
              <a:rPr lang="en-US" sz="1600" b="1" dirty="0" smtClean="0"/>
              <a:t>7.6</a:t>
            </a:r>
            <a:r>
              <a:rPr lang="en-US" sz="1600" b="1" dirty="0"/>
              <a:t>. Special Reports if any pending for Closure</a:t>
            </a:r>
            <a:r>
              <a:rPr lang="en-US" sz="1600" dirty="0"/>
              <a:t>. </a:t>
            </a:r>
          </a:p>
          <a:p>
            <a:pPr>
              <a:buFont typeface="Wingdings" panose="05000000000000000000" pitchFamily="2" charset="2"/>
              <a:buChar char="Ø"/>
            </a:pPr>
            <a:r>
              <a:rPr lang="en-US" sz="1600" b="1" dirty="0"/>
              <a:t>7.7</a:t>
            </a:r>
            <a:r>
              <a:rPr lang="en-US" sz="1600" dirty="0"/>
              <a:t>. </a:t>
            </a:r>
            <a:r>
              <a:rPr lang="en-US" sz="1600" b="1" dirty="0"/>
              <a:t>Non Reconciliation of Impersonal Heads of accounts</a:t>
            </a:r>
            <a:r>
              <a:rPr lang="en-US" sz="1600" dirty="0"/>
              <a:t>, Manual debit in BGL heads like interest, commission and operations in inoperative accounts not as per guidelines will make the branch rated as High Risk. </a:t>
            </a:r>
          </a:p>
          <a:p>
            <a:pPr>
              <a:buFont typeface="Wingdings" panose="05000000000000000000" pitchFamily="2" charset="2"/>
              <a:buChar char="Ø"/>
            </a:pPr>
            <a:r>
              <a:rPr lang="en-US" sz="1600" b="1" dirty="0"/>
              <a:t>7.8. Time Barred Documents </a:t>
            </a:r>
            <a:r>
              <a:rPr lang="en-US" sz="1600" dirty="0"/>
              <a:t>: </a:t>
            </a:r>
            <a:r>
              <a:rPr lang="en-US" sz="1600" dirty="0" err="1"/>
              <a:t>i</a:t>
            </a:r>
            <a:r>
              <a:rPr lang="en-US" sz="1600" dirty="0"/>
              <a:t>. High - If any account having limit </a:t>
            </a:r>
            <a:r>
              <a:rPr lang="en-US" sz="1600" dirty="0" err="1"/>
              <a:t>Rs</a:t>
            </a:r>
            <a:r>
              <a:rPr lang="en-US" sz="1600" dirty="0"/>
              <a:t> 50.00 lakhs and above is Time Barred. ii. Medium - Number of accounts time barred are more than 5 % of the total number of accounts of the Branch but, all such cases of less than Rs.50.00 lakhs.</a:t>
            </a:r>
          </a:p>
          <a:p>
            <a:pPr>
              <a:buFont typeface="Wingdings" panose="05000000000000000000" pitchFamily="2" charset="2"/>
              <a:buChar char="Ø"/>
            </a:pPr>
            <a:endParaRPr lang="en-IN" sz="1600" dirty="0"/>
          </a:p>
        </p:txBody>
      </p:sp>
    </p:spTree>
    <p:extLst>
      <p:ext uri="{BB962C8B-B14F-4D97-AF65-F5344CB8AC3E}">
        <p14:creationId xmlns:p14="http://schemas.microsoft.com/office/powerpoint/2010/main" val="23616155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Date</a:t>
            </a:r>
            <a:endParaRPr lang="en-US" dirty="0"/>
          </a:p>
        </p:txBody>
      </p:sp>
      <p:sp>
        <p:nvSpPr>
          <p:cNvPr id="5" name="Footer Placeholder 4"/>
          <p:cNvSpPr>
            <a:spLocks noGrp="1"/>
          </p:cNvSpPr>
          <p:nvPr>
            <p:ph type="ftr" sz="quarter" idx="11"/>
          </p:nvPr>
        </p:nvSpPr>
        <p:spPr/>
        <p:txBody>
          <a:bodyPr/>
          <a:lstStyle/>
          <a:p>
            <a:r>
              <a:rPr lang="en-US" smtClean="0"/>
              <a:t>Your Footer Here</a:t>
            </a:r>
            <a:endParaRPr lang="en-US" dirty="0"/>
          </a:p>
        </p:txBody>
      </p:sp>
      <p:sp>
        <p:nvSpPr>
          <p:cNvPr id="6" name="Slide Number Placeholder 5"/>
          <p:cNvSpPr>
            <a:spLocks noGrp="1"/>
          </p:cNvSpPr>
          <p:nvPr>
            <p:ph type="sldNum" sz="quarter" idx="12"/>
          </p:nvPr>
        </p:nvSpPr>
        <p:spPr/>
        <p:txBody>
          <a:bodyPr/>
          <a:lstStyle/>
          <a:p>
            <a:fld id="{672B7600-67E3-4D97-B453-880E2742B982}" type="slidenum">
              <a:rPr lang="en-US" smtClean="0"/>
              <a:pPr/>
              <a:t>12</a:t>
            </a:fld>
            <a:endParaRPr lang="en-US"/>
          </a:p>
        </p:txBody>
      </p:sp>
      <p:sp>
        <p:nvSpPr>
          <p:cNvPr id="9" name="Content Placeholder 8"/>
          <p:cNvSpPr>
            <a:spLocks noGrp="1"/>
          </p:cNvSpPr>
          <p:nvPr>
            <p:ph idx="1"/>
          </p:nvPr>
        </p:nvSpPr>
        <p:spPr>
          <a:xfrm>
            <a:off x="0" y="115614"/>
            <a:ext cx="11353800" cy="5662063"/>
          </a:xfrm>
          <a:prstGeom prst="rect">
            <a:avLst/>
          </a:prstGeom>
        </p:spPr>
        <p:txBody>
          <a:bodyPr wrap="square">
            <a:spAutoFit/>
          </a:bodyPr>
          <a:lstStyle/>
          <a:p>
            <a:pPr>
              <a:buFont typeface="Wingdings" panose="05000000000000000000" pitchFamily="2" charset="2"/>
              <a:buChar char="Ø"/>
            </a:pPr>
            <a:r>
              <a:rPr lang="en-US" sz="1600" b="1" dirty="0"/>
              <a:t>7.9. Incomplete /Blank documents</a:t>
            </a:r>
            <a:r>
              <a:rPr lang="en-US" sz="1600" dirty="0"/>
              <a:t>, Required stamp duty not paid and Documents not properly maintained ,Special attention to be given by the Inspector to ensure 100% Spot rectification. </a:t>
            </a:r>
            <a:endParaRPr lang="en-US" sz="1600" dirty="0" smtClean="0"/>
          </a:p>
          <a:p>
            <a:pPr lvl="1">
              <a:buFont typeface="Wingdings" panose="05000000000000000000" pitchFamily="2" charset="2"/>
              <a:buChar char="Ø"/>
            </a:pPr>
            <a:r>
              <a:rPr lang="en-US" sz="1400" dirty="0" smtClean="0"/>
              <a:t>If </a:t>
            </a:r>
            <a:r>
              <a:rPr lang="en-US" sz="1400" dirty="0"/>
              <a:t>the spot rectification is not done, Branch to be rated High Risk if : </a:t>
            </a:r>
            <a:endParaRPr lang="en-US" sz="1400" dirty="0" smtClean="0"/>
          </a:p>
          <a:p>
            <a:pPr lvl="1">
              <a:buFont typeface="Wingdings" panose="05000000000000000000" pitchFamily="2" charset="2"/>
              <a:buChar char="Ø"/>
            </a:pPr>
            <a:r>
              <a:rPr lang="en-US" sz="1400" dirty="0" smtClean="0"/>
              <a:t>Spot </a:t>
            </a:r>
            <a:r>
              <a:rPr lang="en-US" sz="1400" dirty="0"/>
              <a:t>rectification pending for any account with sanctioned limit of Rs.50.00 lakhs and above. </a:t>
            </a:r>
            <a:endParaRPr lang="en-US" sz="1400" dirty="0" smtClean="0"/>
          </a:p>
          <a:p>
            <a:pPr lvl="1">
              <a:buFont typeface="Wingdings" panose="05000000000000000000" pitchFamily="2" charset="2"/>
              <a:buChar char="Ø"/>
            </a:pPr>
            <a:r>
              <a:rPr lang="en-US" sz="1400" dirty="0" smtClean="0"/>
              <a:t>Number </a:t>
            </a:r>
            <a:r>
              <a:rPr lang="en-US" sz="1400" dirty="0"/>
              <a:t>of accounts pending for rectification are more than 5 % of the total number of outstanding accounts of the Branch. </a:t>
            </a:r>
          </a:p>
          <a:p>
            <a:pPr>
              <a:buFont typeface="Wingdings" panose="05000000000000000000" pitchFamily="2" charset="2"/>
              <a:buChar char="Ø"/>
            </a:pPr>
            <a:r>
              <a:rPr lang="en-US" sz="1600" b="1" dirty="0" smtClean="0"/>
              <a:t>7.10</a:t>
            </a:r>
            <a:r>
              <a:rPr lang="en-US" sz="1600" dirty="0"/>
              <a:t>. </a:t>
            </a:r>
            <a:r>
              <a:rPr lang="en-US" sz="1400" dirty="0" err="1"/>
              <a:t>i</a:t>
            </a:r>
            <a:r>
              <a:rPr lang="en-US" sz="1400" dirty="0"/>
              <a:t>. Non compliance of KYC norms / Due-diligence for loan and deposit accounts, Non availability of Photo and address proof with authentication. </a:t>
            </a:r>
            <a:endParaRPr lang="en-US" sz="1400" dirty="0" smtClean="0"/>
          </a:p>
          <a:p>
            <a:pPr lvl="1">
              <a:buFont typeface="Wingdings" panose="05000000000000000000" pitchFamily="2" charset="2"/>
              <a:buChar char="Ø"/>
            </a:pPr>
            <a:r>
              <a:rPr lang="en-US" sz="1400" dirty="0" smtClean="0"/>
              <a:t>ii</a:t>
            </a:r>
            <a:r>
              <a:rPr lang="en-US" sz="1400" dirty="0"/>
              <a:t>. Non availability of Verification of genuineness of financial documents on which credit limits are assessed and approved. </a:t>
            </a:r>
            <a:endParaRPr lang="en-US" sz="1400" dirty="0" smtClean="0"/>
          </a:p>
          <a:p>
            <a:pPr lvl="1">
              <a:buFont typeface="Wingdings" panose="05000000000000000000" pitchFamily="2" charset="2"/>
              <a:buChar char="Ø"/>
            </a:pPr>
            <a:r>
              <a:rPr lang="en-US" sz="1400" dirty="0" smtClean="0"/>
              <a:t>iii</a:t>
            </a:r>
            <a:r>
              <a:rPr lang="en-US" sz="1400" dirty="0"/>
              <a:t>. Address confirmation for issuance of </a:t>
            </a:r>
            <a:r>
              <a:rPr lang="en-US" sz="1400" dirty="0" err="1"/>
              <a:t>cheque</a:t>
            </a:r>
            <a:r>
              <a:rPr lang="en-US" sz="1400" dirty="0"/>
              <a:t> books not available. </a:t>
            </a:r>
          </a:p>
          <a:p>
            <a:pPr lvl="1">
              <a:buFont typeface="Wingdings" panose="05000000000000000000" pitchFamily="2" charset="2"/>
              <a:buChar char="Ø"/>
            </a:pPr>
            <a:r>
              <a:rPr lang="en-US" sz="1400" dirty="0" smtClean="0"/>
              <a:t>For </a:t>
            </a:r>
            <a:r>
              <a:rPr lang="en-US" sz="1400" dirty="0"/>
              <a:t>All the Above : </a:t>
            </a:r>
          </a:p>
          <a:p>
            <a:pPr lvl="1">
              <a:buFont typeface="Wingdings" panose="05000000000000000000" pitchFamily="2" charset="2"/>
              <a:buChar char="Ø"/>
            </a:pPr>
            <a:r>
              <a:rPr lang="en-US" sz="1400" dirty="0"/>
              <a:t>Special attention to be given by the Inspector to ensure 100% Spot rectification. </a:t>
            </a:r>
          </a:p>
          <a:p>
            <a:pPr lvl="1">
              <a:buFont typeface="Wingdings" panose="05000000000000000000" pitchFamily="2" charset="2"/>
              <a:buChar char="Ø"/>
            </a:pPr>
            <a:r>
              <a:rPr lang="en-US" sz="1400" dirty="0"/>
              <a:t>If the spot rectification is not done, Branch to be rated High Risk if : </a:t>
            </a:r>
            <a:endParaRPr lang="en-US" sz="1400" dirty="0" smtClean="0"/>
          </a:p>
          <a:p>
            <a:pPr lvl="2">
              <a:buFont typeface="Wingdings" panose="05000000000000000000" pitchFamily="2" charset="2"/>
              <a:buChar char="Ø"/>
            </a:pPr>
            <a:r>
              <a:rPr lang="en-US" sz="1400" dirty="0" smtClean="0"/>
              <a:t>I</a:t>
            </a:r>
            <a:r>
              <a:rPr lang="en-US" sz="1400" dirty="0"/>
              <a:t>. Spot rectification pending for any account having sanctioned limit of Rs.50.00 lakhs and above. </a:t>
            </a:r>
            <a:endParaRPr lang="en-US" sz="1400" dirty="0" smtClean="0"/>
          </a:p>
          <a:p>
            <a:pPr lvl="2">
              <a:buFont typeface="Wingdings" panose="05000000000000000000" pitchFamily="2" charset="2"/>
              <a:buChar char="Ø"/>
            </a:pPr>
            <a:r>
              <a:rPr lang="en-US" sz="1400" dirty="0" smtClean="0"/>
              <a:t>II</a:t>
            </a:r>
            <a:r>
              <a:rPr lang="en-US" sz="1400" dirty="0"/>
              <a:t>. Number of accounts pending for rectification are more than 5 % of the total number of accounts of the Branch. </a:t>
            </a:r>
          </a:p>
          <a:p>
            <a:pPr>
              <a:buFont typeface="Wingdings" panose="05000000000000000000" pitchFamily="2" charset="2"/>
              <a:buChar char="Ø"/>
            </a:pPr>
            <a:endParaRPr lang="en-IN" sz="1600" dirty="0"/>
          </a:p>
        </p:txBody>
      </p:sp>
    </p:spTree>
    <p:extLst>
      <p:ext uri="{BB962C8B-B14F-4D97-AF65-F5344CB8AC3E}">
        <p14:creationId xmlns:p14="http://schemas.microsoft.com/office/powerpoint/2010/main" val="9488433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Date</a:t>
            </a:r>
            <a:endParaRPr lang="en-US" dirty="0"/>
          </a:p>
        </p:txBody>
      </p:sp>
      <p:sp>
        <p:nvSpPr>
          <p:cNvPr id="5" name="Footer Placeholder 4"/>
          <p:cNvSpPr>
            <a:spLocks noGrp="1"/>
          </p:cNvSpPr>
          <p:nvPr>
            <p:ph type="ftr" sz="quarter" idx="11"/>
          </p:nvPr>
        </p:nvSpPr>
        <p:spPr/>
        <p:txBody>
          <a:bodyPr/>
          <a:lstStyle/>
          <a:p>
            <a:r>
              <a:rPr lang="en-US" smtClean="0"/>
              <a:t>Your Footer Here</a:t>
            </a:r>
            <a:endParaRPr lang="en-US" dirty="0"/>
          </a:p>
        </p:txBody>
      </p:sp>
      <p:sp>
        <p:nvSpPr>
          <p:cNvPr id="6" name="Slide Number Placeholder 5"/>
          <p:cNvSpPr>
            <a:spLocks noGrp="1"/>
          </p:cNvSpPr>
          <p:nvPr>
            <p:ph type="sldNum" sz="quarter" idx="12"/>
          </p:nvPr>
        </p:nvSpPr>
        <p:spPr/>
        <p:txBody>
          <a:bodyPr/>
          <a:lstStyle/>
          <a:p>
            <a:fld id="{672B7600-67E3-4D97-B453-880E2742B982}" type="slidenum">
              <a:rPr lang="en-US" smtClean="0"/>
              <a:pPr/>
              <a:t>13</a:t>
            </a:fld>
            <a:endParaRPr lang="en-US"/>
          </a:p>
        </p:txBody>
      </p:sp>
      <p:sp>
        <p:nvSpPr>
          <p:cNvPr id="9" name="Content Placeholder 8"/>
          <p:cNvSpPr>
            <a:spLocks noGrp="1"/>
          </p:cNvSpPr>
          <p:nvPr>
            <p:ph idx="1"/>
          </p:nvPr>
        </p:nvSpPr>
        <p:spPr>
          <a:xfrm>
            <a:off x="0" y="115614"/>
            <a:ext cx="11353800" cy="5733877"/>
          </a:xfrm>
          <a:prstGeom prst="rect">
            <a:avLst/>
          </a:prstGeom>
        </p:spPr>
        <p:txBody>
          <a:bodyPr wrap="square">
            <a:spAutoFit/>
          </a:bodyPr>
          <a:lstStyle/>
          <a:p>
            <a:r>
              <a:rPr lang="en-US" sz="1600" b="1" dirty="0"/>
              <a:t>7.11. Reference to CIBIL </a:t>
            </a:r>
            <a:r>
              <a:rPr lang="en-US" sz="1600" dirty="0"/>
              <a:t>/RBI defaulter list /SAL/ ECGC restricted list not made before sanctioning the loan. Non availability of such records taken, scrutinized and kept in the file : </a:t>
            </a:r>
            <a:r>
              <a:rPr lang="en-US" sz="1600" dirty="0" smtClean="0"/>
              <a:t>Branch </a:t>
            </a:r>
            <a:r>
              <a:rPr lang="en-US" sz="1600" dirty="0"/>
              <a:t>to be rated as Medium Risk if: Number of accounts pending for rectification are more than 5 % of the total number of accounts of the Branch. </a:t>
            </a:r>
          </a:p>
          <a:p>
            <a:r>
              <a:rPr lang="en-US" sz="1600" b="1" dirty="0"/>
              <a:t>7.12. Revenue leakages</a:t>
            </a:r>
            <a:r>
              <a:rPr lang="en-US" sz="1600" dirty="0"/>
              <a:t>, if any, identified by the Concurrent Auditor / Revenue Auditor/HO Inspector/ZO Officials not recovered or duly recommended for waiver if eligible:- </a:t>
            </a:r>
            <a:r>
              <a:rPr lang="en-US" sz="1600" dirty="0" smtClean="0"/>
              <a:t>Branch </a:t>
            </a:r>
            <a:r>
              <a:rPr lang="en-US" sz="1600" dirty="0"/>
              <a:t>to be rated High Risk if leakage of Income identified is not recovered on the spot: </a:t>
            </a:r>
          </a:p>
          <a:p>
            <a:endParaRPr lang="en-US" sz="1600" dirty="0"/>
          </a:p>
          <a:p>
            <a:endParaRPr lang="en-US" sz="1600" dirty="0"/>
          </a:p>
          <a:p>
            <a:endParaRPr lang="en-US" sz="1600" dirty="0"/>
          </a:p>
          <a:p>
            <a:endParaRPr lang="en-US" sz="1600" dirty="0"/>
          </a:p>
          <a:p>
            <a:r>
              <a:rPr lang="en-US" sz="1600" b="1" dirty="0"/>
              <a:t>7.13 Non submission of Stock statements in time </a:t>
            </a:r>
            <a:r>
              <a:rPr lang="en-US" sz="1600" dirty="0"/>
              <a:t>: Branch to be rated High Risk if: </a:t>
            </a:r>
          </a:p>
          <a:p>
            <a:r>
              <a:rPr lang="en-US" sz="1600" dirty="0"/>
              <a:t>	</a:t>
            </a:r>
            <a:r>
              <a:rPr lang="en-US" sz="1600" dirty="0" err="1" smtClean="0"/>
              <a:t>i</a:t>
            </a:r>
            <a:r>
              <a:rPr lang="en-US" sz="1600" dirty="0"/>
              <a:t>. Submission of stock statement is pending for any account having sanctioned limit of Rs.50.00 lakhs and above. </a:t>
            </a:r>
          </a:p>
          <a:p>
            <a:r>
              <a:rPr lang="en-US" sz="1600" dirty="0"/>
              <a:t>	</a:t>
            </a:r>
            <a:r>
              <a:rPr lang="en-US" sz="1600" dirty="0" smtClean="0"/>
              <a:t>ii</a:t>
            </a:r>
            <a:r>
              <a:rPr lang="en-US" sz="1600" dirty="0"/>
              <a:t>. Number of accounts pending for submission of stock statements for more than 3 months are more than 5 % of the total number of accounts in the Branch</a:t>
            </a:r>
            <a:endParaRPr lang="en-IN" sz="1600" dirty="0"/>
          </a:p>
          <a:p>
            <a:pPr>
              <a:buFont typeface="Wingdings" panose="05000000000000000000" pitchFamily="2" charset="2"/>
              <a:buChar char="Ø"/>
            </a:pPr>
            <a:endParaRPr lang="en-IN" sz="1600" dirty="0"/>
          </a:p>
        </p:txBody>
      </p:sp>
      <p:pic>
        <p:nvPicPr>
          <p:cNvPr id="7"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248" y="1701619"/>
            <a:ext cx="10825655" cy="1721922"/>
          </a:xfrm>
          <a:prstGeom prst="rect">
            <a:avLst/>
          </a:prstGeom>
        </p:spPr>
      </p:pic>
    </p:spTree>
    <p:extLst>
      <p:ext uri="{BB962C8B-B14F-4D97-AF65-F5344CB8AC3E}">
        <p14:creationId xmlns:p14="http://schemas.microsoft.com/office/powerpoint/2010/main" val="2413455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365125"/>
            <a:ext cx="4933950" cy="812165"/>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US" dirty="0" smtClean="0">
                <a:ln w="0"/>
                <a:solidFill>
                  <a:schemeClr val="tx1"/>
                </a:solidFill>
                <a:effectLst>
                  <a:outerShdw blurRad="38100" dist="19050" dir="2700000" algn="tl" rotWithShape="0">
                    <a:schemeClr val="dk1">
                      <a:alpha val="40000"/>
                    </a:schemeClr>
                  </a:outerShdw>
                </a:effectLst>
              </a:rPr>
              <a:t>Periodicity of Audit :-</a:t>
            </a:r>
            <a:endParaRPr lang="en-IN" dirty="0">
              <a:ln w="0"/>
              <a:solidFill>
                <a:schemeClr val="tx1"/>
              </a:solidFill>
              <a:effectLst>
                <a:outerShdw blurRad="38100" dist="19050" dir="2700000" algn="tl" rotWithShape="0">
                  <a:schemeClr val="dk1">
                    <a:alpha val="40000"/>
                  </a:schemeClr>
                </a:outerShdw>
              </a:effectLst>
            </a:endParaRPr>
          </a:p>
        </p:txBody>
      </p:sp>
      <p:sp>
        <p:nvSpPr>
          <p:cNvPr id="4" name="Date Placeholder 3"/>
          <p:cNvSpPr>
            <a:spLocks noGrp="1"/>
          </p:cNvSpPr>
          <p:nvPr>
            <p:ph type="dt" sz="half" idx="10"/>
          </p:nvPr>
        </p:nvSpPr>
        <p:spPr/>
        <p:txBody>
          <a:bodyPr/>
          <a:lstStyle/>
          <a:p>
            <a:r>
              <a:rPr lang="en-US" smtClean="0"/>
              <a:t>Date</a:t>
            </a:r>
            <a:endParaRPr lang="en-US" dirty="0"/>
          </a:p>
        </p:txBody>
      </p:sp>
      <p:sp>
        <p:nvSpPr>
          <p:cNvPr id="5" name="Footer Placeholder 4"/>
          <p:cNvSpPr>
            <a:spLocks noGrp="1"/>
          </p:cNvSpPr>
          <p:nvPr>
            <p:ph type="ftr" sz="quarter" idx="11"/>
          </p:nvPr>
        </p:nvSpPr>
        <p:spPr/>
        <p:txBody>
          <a:bodyPr/>
          <a:lstStyle/>
          <a:p>
            <a:r>
              <a:rPr lang="en-US" smtClean="0"/>
              <a:t>Your Footer Here</a:t>
            </a:r>
            <a:endParaRPr lang="en-US" dirty="0"/>
          </a:p>
        </p:txBody>
      </p:sp>
      <p:sp>
        <p:nvSpPr>
          <p:cNvPr id="6" name="Slide Number Placeholder 5"/>
          <p:cNvSpPr>
            <a:spLocks noGrp="1"/>
          </p:cNvSpPr>
          <p:nvPr>
            <p:ph type="sldNum" sz="quarter" idx="12"/>
          </p:nvPr>
        </p:nvSpPr>
        <p:spPr/>
        <p:txBody>
          <a:bodyPr/>
          <a:lstStyle/>
          <a:p>
            <a:fld id="{672B7600-67E3-4D97-B453-880E2742B982}" type="slidenum">
              <a:rPr lang="en-US" smtClean="0"/>
              <a:pPr/>
              <a:t>14</a:t>
            </a:fld>
            <a:endParaRPr lang="en-US"/>
          </a:p>
        </p:txBody>
      </p:sp>
      <p:pic>
        <p:nvPicPr>
          <p:cNvPr id="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9407" y="1510314"/>
            <a:ext cx="8734096" cy="4722319"/>
          </a:xfrm>
        </p:spPr>
      </p:pic>
    </p:spTree>
    <p:extLst>
      <p:ext uri="{BB962C8B-B14F-4D97-AF65-F5344CB8AC3E}">
        <p14:creationId xmlns:p14="http://schemas.microsoft.com/office/powerpoint/2010/main" val="18114246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2ABB03D-568D-4321-8FC9-B6B10C349997}"/>
              </a:ext>
            </a:extLst>
          </p:cNvPr>
          <p:cNvSpPr>
            <a:spLocks noGrp="1"/>
          </p:cNvSpPr>
          <p:nvPr>
            <p:ph type="sldNum" sz="quarter" idx="12"/>
          </p:nvPr>
        </p:nvSpPr>
        <p:spPr/>
        <p:txBody>
          <a:bodyPr/>
          <a:lstStyle/>
          <a:p>
            <a:fld id="{672B7600-67E3-4D97-B453-880E2742B982}" type="slidenum">
              <a:rPr lang="en-US" smtClean="0"/>
              <a:t>15</a:t>
            </a:fld>
            <a:endParaRPr lang="en-US"/>
          </a:p>
        </p:txBody>
      </p:sp>
      <p:cxnSp>
        <p:nvCxnSpPr>
          <p:cNvPr id="3" name="Straight Connector 2"/>
          <p:cNvCxnSpPr/>
          <p:nvPr/>
        </p:nvCxnSpPr>
        <p:spPr>
          <a:xfrm flipH="1">
            <a:off x="1534511" y="1922151"/>
            <a:ext cx="1" cy="4508937"/>
          </a:xfrm>
          <a:prstGeom prst="line">
            <a:avLst/>
          </a:prstGeom>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a:xfrm rot="16200000">
            <a:off x="-1173691" y="3651030"/>
            <a:ext cx="4212969" cy="1020451"/>
          </a:xfrm>
        </p:spPr>
        <p:style>
          <a:lnRef idx="1">
            <a:schemeClr val="accent2"/>
          </a:lnRef>
          <a:fillRef idx="3">
            <a:schemeClr val="accent2"/>
          </a:fillRef>
          <a:effectRef idx="2">
            <a:schemeClr val="accent2"/>
          </a:effectRef>
          <a:fontRef idx="minor">
            <a:schemeClr val="lt1"/>
          </a:fontRef>
        </p:style>
        <p:txBody>
          <a:bodyPr/>
          <a:lstStyle/>
          <a:p>
            <a:r>
              <a:rPr lang="en-US" dirty="0" smtClean="0">
                <a:ln w="0"/>
                <a:solidFill>
                  <a:schemeClr val="tx1"/>
                </a:solidFill>
                <a:effectLst>
                  <a:outerShdw blurRad="38100" dist="19050" dir="2700000" algn="tl" rotWithShape="0">
                    <a:schemeClr val="dk1">
                      <a:alpha val="40000"/>
                    </a:schemeClr>
                  </a:outerShdw>
                </a:effectLst>
              </a:rPr>
              <a:t>Coverage of RBIA</a:t>
            </a:r>
            <a:endParaRPr lang="en-IN" dirty="0">
              <a:ln w="0"/>
              <a:solidFill>
                <a:schemeClr val="tx1"/>
              </a:solidFill>
              <a:effectLst>
                <a:outerShdw blurRad="38100" dist="19050" dir="2700000" algn="tl" rotWithShape="0">
                  <a:schemeClr val="dk1">
                    <a:alpha val="40000"/>
                  </a:schemeClr>
                </a:outerShdw>
              </a:effectLst>
            </a:endParaRPr>
          </a:p>
        </p:txBody>
      </p:sp>
      <p:cxnSp>
        <p:nvCxnSpPr>
          <p:cNvPr id="17" name="Straight Arrow Connector 16"/>
          <p:cNvCxnSpPr/>
          <p:nvPr/>
        </p:nvCxnSpPr>
        <p:spPr>
          <a:xfrm>
            <a:off x="2785242" y="3199747"/>
            <a:ext cx="127700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9" name="Straight Arrow Connector 18"/>
          <p:cNvCxnSpPr/>
          <p:nvPr/>
        </p:nvCxnSpPr>
        <p:spPr>
          <a:xfrm>
            <a:off x="2785242" y="5874829"/>
            <a:ext cx="127700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1" name="Rounded Rectangle 20"/>
          <p:cNvSpPr/>
          <p:nvPr/>
        </p:nvSpPr>
        <p:spPr>
          <a:xfrm>
            <a:off x="4032869" y="874489"/>
            <a:ext cx="7291550" cy="830317"/>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All loan accounts sanctioned/ renewed/ restructured/ disbursed from the date of last inspection/ RBIA to the date of present RBIA.</a:t>
            </a:r>
            <a:endParaRPr lang="en-IN" sz="1400" dirty="0">
              <a:ln w="0"/>
              <a:solidFill>
                <a:schemeClr val="tx1"/>
              </a:solidFill>
              <a:effectLst>
                <a:outerShdw blurRad="38100" dist="19050" dir="2700000" algn="tl" rotWithShape="0">
                  <a:schemeClr val="dk1">
                    <a:alpha val="40000"/>
                  </a:schemeClr>
                </a:outerShdw>
              </a:effectLst>
            </a:endParaRPr>
          </a:p>
        </p:txBody>
      </p:sp>
      <p:sp>
        <p:nvSpPr>
          <p:cNvPr id="22" name="Rounded Rectangle 21"/>
          <p:cNvSpPr/>
          <p:nvPr/>
        </p:nvSpPr>
        <p:spPr>
          <a:xfrm>
            <a:off x="4045172" y="1941213"/>
            <a:ext cx="7291550" cy="656894"/>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Top 100 </a:t>
            </a:r>
            <a:r>
              <a:rPr lang="en-US" sz="1400" dirty="0" err="1">
                <a:ln w="0"/>
                <a:solidFill>
                  <a:schemeClr val="tx1"/>
                </a:solidFill>
                <a:effectLst>
                  <a:outerShdw blurRad="38100" dist="19050" dir="2700000" algn="tl" rotWithShape="0">
                    <a:schemeClr val="dk1">
                      <a:alpha val="40000"/>
                    </a:schemeClr>
                  </a:outerShdw>
                </a:effectLst>
              </a:rPr>
              <a:t>Borrowal</a:t>
            </a:r>
            <a:r>
              <a:rPr lang="en-US" sz="1400" dirty="0">
                <a:ln w="0"/>
                <a:solidFill>
                  <a:schemeClr val="tx1"/>
                </a:solidFill>
                <a:effectLst>
                  <a:outerShdw blurRad="38100" dist="19050" dir="2700000" algn="tl" rotWithShape="0">
                    <a:schemeClr val="dk1">
                      <a:alpha val="40000"/>
                    </a:schemeClr>
                  </a:outerShdw>
                </a:effectLst>
              </a:rPr>
              <a:t> accounts.</a:t>
            </a:r>
            <a:endParaRPr lang="en-IN" sz="1400" dirty="0">
              <a:ln w="0"/>
              <a:solidFill>
                <a:schemeClr val="tx1"/>
              </a:solidFill>
              <a:effectLst>
                <a:outerShdw blurRad="38100" dist="19050" dir="2700000" algn="tl" rotWithShape="0">
                  <a:schemeClr val="dk1">
                    <a:alpha val="40000"/>
                  </a:schemeClr>
                </a:outerShdw>
              </a:effectLst>
            </a:endParaRPr>
          </a:p>
        </p:txBody>
      </p:sp>
      <p:sp>
        <p:nvSpPr>
          <p:cNvPr id="23" name="Rounded Rectangle 22"/>
          <p:cNvSpPr/>
          <p:nvPr/>
        </p:nvSpPr>
        <p:spPr>
          <a:xfrm>
            <a:off x="4062250" y="2834514"/>
            <a:ext cx="7291550" cy="730466"/>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All Staff/ Staff related loans</a:t>
            </a:r>
            <a:endParaRPr lang="en-IN" sz="1400" dirty="0">
              <a:ln w="0"/>
              <a:solidFill>
                <a:schemeClr val="tx1"/>
              </a:solidFill>
              <a:effectLst>
                <a:outerShdw blurRad="38100" dist="19050" dir="2700000" algn="tl" rotWithShape="0">
                  <a:schemeClr val="dk1">
                    <a:alpha val="40000"/>
                  </a:schemeClr>
                </a:outerShdw>
              </a:effectLst>
            </a:endParaRPr>
          </a:p>
        </p:txBody>
      </p:sp>
      <p:sp>
        <p:nvSpPr>
          <p:cNvPr id="25" name="Rounded Rectangle 24"/>
          <p:cNvSpPr/>
          <p:nvPr/>
        </p:nvSpPr>
        <p:spPr>
          <a:xfrm>
            <a:off x="4062250" y="3801386"/>
            <a:ext cx="7291550" cy="108592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Loan accounts where serious/critical irregularities viz., Incomplete security </a:t>
            </a:r>
          </a:p>
          <a:p>
            <a:pPr algn="ctr"/>
            <a:r>
              <a:rPr lang="en-US" sz="1400" dirty="0">
                <a:ln w="0"/>
                <a:solidFill>
                  <a:schemeClr val="tx1"/>
                </a:solidFill>
                <a:effectLst>
                  <a:outerShdw blurRad="38100" dist="19050" dir="2700000" algn="tl" rotWithShape="0">
                    <a:schemeClr val="dk1">
                      <a:alpha val="40000"/>
                    </a:schemeClr>
                  </a:outerShdw>
                </a:effectLst>
              </a:rPr>
              <a:t>documents, defective / imperfect mortgage, dilution of security, diversion of fund, </a:t>
            </a:r>
          </a:p>
          <a:p>
            <a:pPr algn="ctr"/>
            <a:r>
              <a:rPr lang="en-US" sz="1400" dirty="0">
                <a:ln w="0"/>
                <a:solidFill>
                  <a:schemeClr val="tx1"/>
                </a:solidFill>
                <a:effectLst>
                  <a:outerShdw blurRad="38100" dist="19050" dir="2700000" algn="tl" rotWithShape="0">
                    <a:schemeClr val="dk1">
                      <a:alpha val="40000"/>
                    </a:schemeClr>
                  </a:outerShdw>
                </a:effectLst>
              </a:rPr>
              <a:t>transgression of discretionary authority, non-compliance of terms of sanction, etc. were </a:t>
            </a:r>
          </a:p>
          <a:p>
            <a:pPr algn="ctr"/>
            <a:r>
              <a:rPr lang="en-US" sz="1400" dirty="0">
                <a:ln w="0"/>
                <a:solidFill>
                  <a:schemeClr val="tx1"/>
                </a:solidFill>
                <a:effectLst>
                  <a:outerShdw blurRad="38100" dist="19050" dir="2700000" algn="tl" rotWithShape="0">
                    <a:schemeClr val="dk1">
                      <a:alpha val="40000"/>
                    </a:schemeClr>
                  </a:outerShdw>
                </a:effectLst>
              </a:rPr>
              <a:t>pointed out in the last RBIA/ Inspection Report/Special reports but not yet rectified</a:t>
            </a:r>
            <a:endParaRPr lang="en-IN" sz="1400" dirty="0">
              <a:ln w="0"/>
              <a:solidFill>
                <a:schemeClr val="tx1"/>
              </a:solidFill>
              <a:effectLst>
                <a:outerShdw blurRad="38100" dist="19050" dir="2700000" algn="tl" rotWithShape="0">
                  <a:schemeClr val="dk1">
                    <a:alpha val="40000"/>
                  </a:schemeClr>
                </a:outerShdw>
              </a:effectLst>
            </a:endParaRPr>
          </a:p>
        </p:txBody>
      </p:sp>
      <p:sp>
        <p:nvSpPr>
          <p:cNvPr id="29" name="Rounded Rectangle 28"/>
          <p:cNvSpPr/>
          <p:nvPr/>
        </p:nvSpPr>
        <p:spPr>
          <a:xfrm>
            <a:off x="4062250" y="5128141"/>
            <a:ext cx="7291550" cy="1493376"/>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All standard loan accounts above </a:t>
            </a:r>
            <a:r>
              <a:rPr lang="en-US" sz="1400" dirty="0" err="1">
                <a:ln w="0"/>
                <a:solidFill>
                  <a:schemeClr val="tx1"/>
                </a:solidFill>
                <a:effectLst>
                  <a:outerShdw blurRad="38100" dist="19050" dir="2700000" algn="tl" rotWithShape="0">
                    <a:schemeClr val="dk1">
                      <a:alpha val="40000"/>
                    </a:schemeClr>
                  </a:outerShdw>
                </a:effectLst>
              </a:rPr>
              <a:t>Rs</a:t>
            </a:r>
            <a:r>
              <a:rPr lang="en-US" sz="1400" dirty="0">
                <a:ln w="0"/>
                <a:solidFill>
                  <a:schemeClr val="tx1"/>
                </a:solidFill>
                <a:effectLst>
                  <a:outerShdw blurRad="38100" dist="19050" dir="2700000" algn="tl" rotWithShape="0">
                    <a:schemeClr val="dk1">
                      <a:alpha val="40000"/>
                    </a:schemeClr>
                  </a:outerShdw>
                </a:effectLst>
              </a:rPr>
              <a:t> 10.00 lakhs sanctioned/ disbursed/ </a:t>
            </a:r>
          </a:p>
          <a:p>
            <a:pPr algn="ctr"/>
            <a:r>
              <a:rPr lang="en-US" sz="1400" dirty="0">
                <a:ln w="0"/>
                <a:solidFill>
                  <a:schemeClr val="tx1"/>
                </a:solidFill>
                <a:effectLst>
                  <a:outerShdw blurRad="38100" dist="19050" dir="2700000" algn="tl" rotWithShape="0">
                    <a:schemeClr val="dk1">
                      <a:alpha val="40000"/>
                    </a:schemeClr>
                  </a:outerShdw>
                </a:effectLst>
              </a:rPr>
              <a:t>renewed/restructured five years prior to the date of inspection. As per Staff </a:t>
            </a:r>
          </a:p>
          <a:p>
            <a:pPr algn="ctr"/>
            <a:r>
              <a:rPr lang="en-US" sz="1400" dirty="0">
                <a:ln w="0"/>
                <a:solidFill>
                  <a:schemeClr val="tx1"/>
                </a:solidFill>
                <a:effectLst>
                  <a:outerShdw blurRad="38100" dist="19050" dir="2700000" algn="tl" rotWithShape="0">
                    <a:schemeClr val="dk1">
                      <a:alpha val="40000"/>
                    </a:schemeClr>
                  </a:outerShdw>
                </a:effectLst>
              </a:rPr>
              <a:t>Accountability Policy, irregularities mentioned during Inspection during the last </a:t>
            </a:r>
          </a:p>
          <a:p>
            <a:pPr algn="ctr"/>
            <a:r>
              <a:rPr lang="en-US" sz="1400" dirty="0">
                <a:ln w="0"/>
                <a:solidFill>
                  <a:schemeClr val="tx1"/>
                </a:solidFill>
                <a:effectLst>
                  <a:outerShdw blurRad="38100" dist="19050" dir="2700000" algn="tl" rotWithShape="0">
                    <a:schemeClr val="dk1">
                      <a:alpha val="40000"/>
                    </a:schemeClr>
                  </a:outerShdw>
                </a:effectLst>
              </a:rPr>
              <a:t>four years or two Audit cycles will be the basis for the Staff Accountability study. </a:t>
            </a:r>
          </a:p>
          <a:p>
            <a:pPr algn="ctr"/>
            <a:r>
              <a:rPr lang="en-US" sz="1400" dirty="0">
                <a:ln w="0"/>
                <a:solidFill>
                  <a:schemeClr val="tx1"/>
                </a:solidFill>
                <a:effectLst>
                  <a:outerShdw blurRad="38100" dist="19050" dir="2700000" algn="tl" rotWithShape="0">
                    <a:schemeClr val="dk1">
                      <a:alpha val="40000"/>
                    </a:schemeClr>
                  </a:outerShdw>
                </a:effectLst>
              </a:rPr>
              <a:t>Hence all accounts sanctioned during the last five years will be covered during </a:t>
            </a:r>
          </a:p>
          <a:p>
            <a:pPr algn="ctr"/>
            <a:r>
              <a:rPr lang="en-US" sz="1400" dirty="0">
                <a:ln w="0"/>
                <a:solidFill>
                  <a:schemeClr val="tx1"/>
                </a:solidFill>
                <a:effectLst>
                  <a:outerShdw blurRad="38100" dist="19050" dir="2700000" algn="tl" rotWithShape="0">
                    <a:schemeClr val="dk1">
                      <a:alpha val="40000"/>
                    </a:schemeClr>
                  </a:outerShdw>
                </a:effectLst>
              </a:rPr>
              <a:t>the regular Inspection. </a:t>
            </a:r>
            <a:endParaRPr lang="en-IN" sz="1400" dirty="0">
              <a:ln w="0"/>
              <a:solidFill>
                <a:schemeClr val="tx1"/>
              </a:solidFill>
              <a:effectLst>
                <a:outerShdw blurRad="38100" dist="19050" dir="2700000" algn="tl" rotWithShape="0">
                  <a:schemeClr val="dk1">
                    <a:alpha val="40000"/>
                  </a:schemeClr>
                </a:outerShdw>
              </a:effectLst>
            </a:endParaRPr>
          </a:p>
        </p:txBody>
      </p:sp>
      <p:cxnSp>
        <p:nvCxnSpPr>
          <p:cNvPr id="32" name="Straight Arrow Connector 31"/>
          <p:cNvCxnSpPr/>
          <p:nvPr/>
        </p:nvCxnSpPr>
        <p:spPr>
          <a:xfrm>
            <a:off x="2785242" y="4360116"/>
            <a:ext cx="127700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3" name="Straight Arrow Connector 32"/>
          <p:cNvCxnSpPr/>
          <p:nvPr/>
        </p:nvCxnSpPr>
        <p:spPr>
          <a:xfrm>
            <a:off x="2785242" y="2191410"/>
            <a:ext cx="127700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4" name="Straight Arrow Connector 33"/>
          <p:cNvCxnSpPr/>
          <p:nvPr/>
        </p:nvCxnSpPr>
        <p:spPr>
          <a:xfrm>
            <a:off x="2755861" y="1231843"/>
            <a:ext cx="127700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6" name="Straight Connector 35"/>
          <p:cNvCxnSpPr/>
          <p:nvPr/>
        </p:nvCxnSpPr>
        <p:spPr>
          <a:xfrm>
            <a:off x="1534511" y="3909848"/>
            <a:ext cx="1250731"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40" name="Straight Connector 39"/>
          <p:cNvCxnSpPr/>
          <p:nvPr/>
        </p:nvCxnSpPr>
        <p:spPr>
          <a:xfrm>
            <a:off x="2755861" y="1231843"/>
            <a:ext cx="0" cy="4642986"/>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8614090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84E382-9EF1-4EBC-8F04-8C4130B8A40A}"/>
              </a:ext>
            </a:extLst>
          </p:cNvPr>
          <p:cNvSpPr>
            <a:spLocks noGrp="1"/>
          </p:cNvSpPr>
          <p:nvPr>
            <p:ph type="title"/>
          </p:nvPr>
        </p:nvSpPr>
        <p:spPr>
          <a:xfrm>
            <a:off x="831851" y="1709739"/>
            <a:ext cx="3785869" cy="850582"/>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US" dirty="0" smtClean="0">
                <a:ln w="0"/>
                <a:solidFill>
                  <a:schemeClr val="tx1"/>
                </a:solidFill>
                <a:effectLst>
                  <a:outerShdw blurRad="38100" dist="19050" dir="2700000" algn="tl" rotWithShape="0">
                    <a:schemeClr val="dk1">
                      <a:alpha val="40000"/>
                    </a:schemeClr>
                  </a:outerShdw>
                </a:effectLst>
              </a:rPr>
              <a:t>Other Audits</a:t>
            </a:r>
            <a:endParaRPr lang="en-US" dirty="0">
              <a:ln w="0"/>
              <a:solidFill>
                <a:schemeClr val="tx1"/>
              </a:solidFill>
              <a:effectLst>
                <a:outerShdw blurRad="38100" dist="19050" dir="2700000" algn="tl" rotWithShape="0">
                  <a:schemeClr val="dk1">
                    <a:alpha val="40000"/>
                  </a:schemeClr>
                </a:outerShdw>
              </a:effectLst>
            </a:endParaRPr>
          </a:p>
        </p:txBody>
      </p:sp>
      <p:sp>
        <p:nvSpPr>
          <p:cNvPr id="2" name="Date Placeholder 1">
            <a:extLst>
              <a:ext uri="{FF2B5EF4-FFF2-40B4-BE49-F238E27FC236}">
                <a16:creationId xmlns:a16="http://schemas.microsoft.com/office/drawing/2014/main" id="{B2290AD6-CF4F-40D6-93FA-5F998F8EE638}"/>
              </a:ext>
            </a:extLst>
          </p:cNvPr>
          <p:cNvSpPr>
            <a:spLocks noGrp="1"/>
          </p:cNvSpPr>
          <p:nvPr>
            <p:ph type="dt" sz="half" idx="10"/>
          </p:nvPr>
        </p:nvSpPr>
        <p:spPr/>
        <p:txBody>
          <a:bodyPr/>
          <a:lstStyle/>
          <a:p>
            <a:r>
              <a:rPr lang="en-US"/>
              <a:t>Date</a:t>
            </a:r>
          </a:p>
        </p:txBody>
      </p:sp>
      <p:sp>
        <p:nvSpPr>
          <p:cNvPr id="3" name="Footer Placeholder 2">
            <a:extLst>
              <a:ext uri="{FF2B5EF4-FFF2-40B4-BE49-F238E27FC236}">
                <a16:creationId xmlns:a16="http://schemas.microsoft.com/office/drawing/2014/main" id="{EF2D6725-98B3-4236-A20D-B359CC0DFAE5}"/>
              </a:ext>
            </a:extLst>
          </p:cNvPr>
          <p:cNvSpPr>
            <a:spLocks noGrp="1"/>
          </p:cNvSpPr>
          <p:nvPr>
            <p:ph type="ftr" sz="quarter" idx="11"/>
          </p:nvPr>
        </p:nvSpPr>
        <p:spPr/>
        <p:txBody>
          <a:bodyPr/>
          <a:lstStyle/>
          <a:p>
            <a:r>
              <a:rPr lang="en-US"/>
              <a:t>Your Footer Here</a:t>
            </a:r>
          </a:p>
        </p:txBody>
      </p:sp>
      <p:sp>
        <p:nvSpPr>
          <p:cNvPr id="6" name="Slide Number Placeholder 5">
            <a:extLst>
              <a:ext uri="{FF2B5EF4-FFF2-40B4-BE49-F238E27FC236}">
                <a16:creationId xmlns:a16="http://schemas.microsoft.com/office/drawing/2014/main" id="{27CE8A21-3691-4C04-B978-15B30DA2E932}"/>
              </a:ext>
            </a:extLst>
          </p:cNvPr>
          <p:cNvSpPr>
            <a:spLocks noGrp="1"/>
          </p:cNvSpPr>
          <p:nvPr>
            <p:ph type="sldNum" sz="quarter" idx="12"/>
          </p:nvPr>
        </p:nvSpPr>
        <p:spPr/>
        <p:txBody>
          <a:bodyPr/>
          <a:lstStyle/>
          <a:p>
            <a:fld id="{672B7600-67E3-4D97-B453-880E2742B982}" type="slidenum">
              <a:rPr lang="en-US" smtClean="0"/>
              <a:t>16</a:t>
            </a:fld>
            <a:endParaRPr lang="en-US"/>
          </a:p>
        </p:txBody>
      </p:sp>
    </p:spTree>
    <p:extLst>
      <p:ext uri="{BB962C8B-B14F-4D97-AF65-F5344CB8AC3E}">
        <p14:creationId xmlns:p14="http://schemas.microsoft.com/office/powerpoint/2010/main" val="2201812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1371600" y="901701"/>
            <a:ext cx="2697480" cy="67564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US" dirty="0" smtClean="0">
                <a:ln w="0"/>
                <a:solidFill>
                  <a:schemeClr val="tx1"/>
                </a:solidFill>
                <a:effectLst>
                  <a:outerShdw blurRad="38100" dist="19050" dir="2700000" algn="tl" rotWithShape="0">
                    <a:schemeClr val="dk1">
                      <a:alpha val="40000"/>
                    </a:schemeClr>
                  </a:outerShdw>
                </a:effectLst>
              </a:rPr>
              <a:t>Snap Audit</a:t>
            </a:r>
            <a:endParaRPr lang="en-IN" dirty="0">
              <a:ln w="0"/>
              <a:solidFill>
                <a:schemeClr val="tx1"/>
              </a:solidFill>
              <a:effectLst>
                <a:outerShdw blurRad="38100" dist="19050" dir="2700000" algn="tl" rotWithShape="0">
                  <a:schemeClr val="dk1">
                    <a:alpha val="40000"/>
                  </a:schemeClr>
                </a:outerShdw>
              </a:effectLst>
            </a:endParaRPr>
          </a:p>
        </p:txBody>
      </p:sp>
      <p:sp>
        <p:nvSpPr>
          <p:cNvPr id="12" name="Content Placeholder 11"/>
          <p:cNvSpPr>
            <a:spLocks noGrp="1"/>
          </p:cNvSpPr>
          <p:nvPr>
            <p:ph idx="1"/>
          </p:nvPr>
        </p:nvSpPr>
        <p:spPr>
          <a:xfrm>
            <a:off x="838200" y="2021207"/>
            <a:ext cx="10922876" cy="4155756"/>
          </a:xfrm>
        </p:spPr>
        <p:txBody>
          <a:bodyPr>
            <a:normAutofit/>
          </a:bodyPr>
          <a:lstStyle/>
          <a:p>
            <a:pPr algn="just"/>
            <a:r>
              <a:rPr lang="en-US" dirty="0"/>
              <a:t>Snap audit covers select branches with specific reference to house-keeping problems. </a:t>
            </a:r>
            <a:r>
              <a:rPr lang="en-US" dirty="0" smtClean="0"/>
              <a:t> Respective </a:t>
            </a:r>
            <a:r>
              <a:rPr lang="en-US" dirty="0"/>
              <a:t>IC Head may take a decision for Snap Audit of Branches based on the </a:t>
            </a:r>
            <a:r>
              <a:rPr lang="en-US" dirty="0" smtClean="0"/>
              <a:t>serious </a:t>
            </a:r>
            <a:r>
              <a:rPr lang="en-US" dirty="0"/>
              <a:t>nature of the findings in the Inspection reports / based on the views of </a:t>
            </a:r>
            <a:r>
              <a:rPr lang="en-US" dirty="0" smtClean="0"/>
              <a:t>Zonal Office</a:t>
            </a:r>
            <a:r>
              <a:rPr lang="en-US" dirty="0"/>
              <a:t>/ the level of compliance/ the level of rectification of irregularities/ on occurrence of </a:t>
            </a:r>
            <a:r>
              <a:rPr lang="en-US" dirty="0" smtClean="0"/>
              <a:t>a </a:t>
            </a:r>
            <a:r>
              <a:rPr lang="en-US" dirty="0"/>
              <a:t>fraud.  </a:t>
            </a:r>
          </a:p>
          <a:p>
            <a:pPr marL="0" indent="0" algn="just">
              <a:buNone/>
            </a:pPr>
            <a:endParaRPr lang="en-US" dirty="0"/>
          </a:p>
          <a:p>
            <a:pPr algn="just"/>
            <a:r>
              <a:rPr lang="en-US" dirty="0"/>
              <a:t>Such audit may not exceed 3 days. Satisfactory compliance by Branch/ZO shall be </a:t>
            </a:r>
            <a:r>
              <a:rPr lang="en-US" dirty="0" smtClean="0"/>
              <a:t>discussed </a:t>
            </a:r>
            <a:r>
              <a:rPr lang="en-US" dirty="0"/>
              <a:t>in ZACE and accepted for closure. </a:t>
            </a:r>
            <a:endParaRPr lang="en-IN" dirty="0"/>
          </a:p>
        </p:txBody>
      </p:sp>
    </p:spTree>
    <p:extLst>
      <p:ext uri="{BB962C8B-B14F-4D97-AF65-F5344CB8AC3E}">
        <p14:creationId xmlns:p14="http://schemas.microsoft.com/office/powerpoint/2010/main" val="6614345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1371600" y="901701"/>
            <a:ext cx="7635240" cy="72136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US" dirty="0" smtClean="0">
                <a:ln w="0"/>
                <a:solidFill>
                  <a:schemeClr val="tx1"/>
                </a:solidFill>
                <a:effectLst>
                  <a:outerShdw blurRad="38100" dist="19050" dir="2700000" algn="tl" rotWithShape="0">
                    <a:schemeClr val="dk1">
                      <a:alpha val="40000"/>
                    </a:schemeClr>
                  </a:outerShdw>
                </a:effectLst>
              </a:rPr>
              <a:t>Revenue Audit/Expenditure Audit</a:t>
            </a:r>
            <a:endParaRPr lang="en-IN" dirty="0">
              <a:ln w="0"/>
              <a:solidFill>
                <a:schemeClr val="tx1"/>
              </a:solidFill>
              <a:effectLst>
                <a:outerShdw blurRad="38100" dist="19050" dir="2700000" algn="tl" rotWithShape="0">
                  <a:schemeClr val="dk1">
                    <a:alpha val="40000"/>
                  </a:schemeClr>
                </a:outerShdw>
              </a:effectLst>
            </a:endParaRPr>
          </a:p>
        </p:txBody>
      </p:sp>
      <p:sp>
        <p:nvSpPr>
          <p:cNvPr id="12" name="Content Placeholder 11"/>
          <p:cNvSpPr>
            <a:spLocks noGrp="1"/>
          </p:cNvSpPr>
          <p:nvPr>
            <p:ph idx="1"/>
          </p:nvPr>
        </p:nvSpPr>
        <p:spPr>
          <a:xfrm>
            <a:off x="838200" y="2021207"/>
            <a:ext cx="10922876" cy="4155756"/>
          </a:xfrm>
        </p:spPr>
        <p:txBody>
          <a:bodyPr>
            <a:normAutofit/>
          </a:bodyPr>
          <a:lstStyle/>
          <a:p>
            <a:pPr algn="just"/>
            <a:r>
              <a:rPr lang="en-US" dirty="0"/>
              <a:t>This type of audit is conducted with a view to verify the accuracy, relevance of expenditure incurred &amp; incomes earned by the Bank according to laid down guidelines. </a:t>
            </a:r>
            <a:endParaRPr lang="en-US" dirty="0" smtClean="0"/>
          </a:p>
          <a:p>
            <a:pPr marL="971550" lvl="1" indent="-514350" algn="just">
              <a:buFont typeface="+mj-lt"/>
              <a:buAutoNum type="romanUcPeriod"/>
            </a:pPr>
            <a:r>
              <a:rPr lang="en-US" dirty="0" smtClean="0"/>
              <a:t>TOP </a:t>
            </a:r>
            <a:r>
              <a:rPr lang="en-US" dirty="0"/>
              <a:t>100 branches business-wise as on previous March/September will be subjected to Income Expenditure audit by Inspection </a:t>
            </a:r>
            <a:r>
              <a:rPr lang="en-US" dirty="0" err="1"/>
              <a:t>Centres</a:t>
            </a:r>
            <a:r>
              <a:rPr lang="en-US" dirty="0"/>
              <a:t>. </a:t>
            </a:r>
            <a:endParaRPr lang="en-US" dirty="0" smtClean="0"/>
          </a:p>
          <a:p>
            <a:pPr marL="971550" lvl="1" indent="-514350" algn="just">
              <a:buFont typeface="+mj-lt"/>
              <a:buAutoNum type="romanUcPeriod"/>
            </a:pPr>
            <a:r>
              <a:rPr lang="en-US" dirty="0" smtClean="0"/>
              <a:t>All </a:t>
            </a:r>
            <a:r>
              <a:rPr lang="en-US" dirty="0"/>
              <a:t>branches having total business of Rs.10.00 Crore and above are subjected to Income/Expenditure audit by Zonal Offices </a:t>
            </a:r>
            <a:endParaRPr lang="en-US" dirty="0" smtClean="0"/>
          </a:p>
          <a:p>
            <a:pPr marL="971550" lvl="1" indent="-514350" algn="just">
              <a:buFont typeface="+mj-lt"/>
              <a:buAutoNum type="romanUcPeriod"/>
            </a:pPr>
            <a:r>
              <a:rPr lang="en-US" dirty="0" smtClean="0"/>
              <a:t>For </a:t>
            </a:r>
            <a:r>
              <a:rPr lang="en-US" dirty="0"/>
              <a:t>branches having total business of less than Rs.10.00 Crore, such exercise shall be carried out along with regular inspection of the branch. </a:t>
            </a:r>
            <a:endParaRPr lang="en-IN" dirty="0"/>
          </a:p>
        </p:txBody>
      </p:sp>
    </p:spTree>
    <p:extLst>
      <p:ext uri="{BB962C8B-B14F-4D97-AF65-F5344CB8AC3E}">
        <p14:creationId xmlns:p14="http://schemas.microsoft.com/office/powerpoint/2010/main" val="1581418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1371600" y="901701"/>
            <a:ext cx="4183380" cy="60706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US" dirty="0" smtClean="0">
                <a:ln w="0"/>
                <a:solidFill>
                  <a:schemeClr val="tx1"/>
                </a:solidFill>
                <a:effectLst>
                  <a:outerShdw blurRad="38100" dist="19050" dir="2700000" algn="tl" rotWithShape="0">
                    <a:schemeClr val="dk1">
                      <a:alpha val="40000"/>
                    </a:schemeClr>
                  </a:outerShdw>
                </a:effectLst>
              </a:rPr>
              <a:t>Compliance Audit</a:t>
            </a:r>
            <a:endParaRPr lang="en-IN" dirty="0">
              <a:ln w="0"/>
              <a:solidFill>
                <a:schemeClr val="tx1"/>
              </a:solidFill>
              <a:effectLst>
                <a:outerShdw blurRad="38100" dist="19050" dir="2700000" algn="tl" rotWithShape="0">
                  <a:schemeClr val="dk1">
                    <a:alpha val="40000"/>
                  </a:schemeClr>
                </a:outerShdw>
              </a:effectLst>
            </a:endParaRPr>
          </a:p>
        </p:txBody>
      </p:sp>
      <p:sp>
        <p:nvSpPr>
          <p:cNvPr id="12" name="Content Placeholder 11"/>
          <p:cNvSpPr>
            <a:spLocks noGrp="1"/>
          </p:cNvSpPr>
          <p:nvPr>
            <p:ph idx="1"/>
          </p:nvPr>
        </p:nvSpPr>
        <p:spPr>
          <a:xfrm>
            <a:off x="838200" y="2021207"/>
            <a:ext cx="10922876" cy="4155756"/>
          </a:xfrm>
        </p:spPr>
        <p:txBody>
          <a:bodyPr>
            <a:normAutofit/>
          </a:bodyPr>
          <a:lstStyle/>
          <a:p>
            <a:pPr algn="just"/>
            <a:r>
              <a:rPr lang="en-US" dirty="0"/>
              <a:t>Inspection </a:t>
            </a:r>
            <a:r>
              <a:rPr lang="en-US" dirty="0" err="1"/>
              <a:t>Centres</a:t>
            </a:r>
            <a:r>
              <a:rPr lang="en-US" dirty="0"/>
              <a:t> shall carry out compliance audit on monthly basis for all High risk branches and 10% of Medium risk Branches where RBIA file closure has been done in the particular month. </a:t>
            </a:r>
            <a:endParaRPr lang="en-US" dirty="0" smtClean="0"/>
          </a:p>
          <a:p>
            <a:pPr algn="just"/>
            <a:endParaRPr lang="en-US" dirty="0"/>
          </a:p>
          <a:p>
            <a:pPr algn="just"/>
            <a:r>
              <a:rPr lang="en-US" dirty="0" smtClean="0"/>
              <a:t>During </a:t>
            </a:r>
            <a:r>
              <a:rPr lang="en-US" dirty="0"/>
              <a:t>Compliance Audit, Inspector shall verify all the compliances related to ZTA observations and compliances of minimum 15% of remaining observations (excluding Spot Rectified observations) in RBIA.</a:t>
            </a:r>
            <a:endParaRPr lang="en-IN" dirty="0"/>
          </a:p>
        </p:txBody>
      </p:sp>
    </p:spTree>
    <p:extLst>
      <p:ext uri="{BB962C8B-B14F-4D97-AF65-F5344CB8AC3E}">
        <p14:creationId xmlns:p14="http://schemas.microsoft.com/office/powerpoint/2010/main" val="42121909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1371600" y="901701"/>
            <a:ext cx="4529957" cy="60706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US" dirty="0" smtClean="0">
                <a:ln w="0"/>
                <a:solidFill>
                  <a:schemeClr val="tx1"/>
                </a:solidFill>
                <a:effectLst>
                  <a:outerShdw blurRad="38100" dist="19050" dir="2700000" algn="tl" rotWithShape="0">
                    <a:schemeClr val="dk1">
                      <a:alpha val="40000"/>
                    </a:schemeClr>
                  </a:outerShdw>
                </a:effectLst>
              </a:rPr>
              <a:t>Management Audit</a:t>
            </a:r>
            <a:endParaRPr lang="en-IN" dirty="0">
              <a:ln w="0"/>
              <a:solidFill>
                <a:schemeClr val="tx1"/>
              </a:solidFill>
              <a:effectLst>
                <a:outerShdw blurRad="38100" dist="19050" dir="2700000" algn="tl" rotWithShape="0">
                  <a:schemeClr val="dk1">
                    <a:alpha val="40000"/>
                  </a:schemeClr>
                </a:outerShdw>
              </a:effectLst>
            </a:endParaRPr>
          </a:p>
        </p:txBody>
      </p:sp>
      <p:sp>
        <p:nvSpPr>
          <p:cNvPr id="12" name="Content Placeholder 11"/>
          <p:cNvSpPr>
            <a:spLocks noGrp="1"/>
          </p:cNvSpPr>
          <p:nvPr>
            <p:ph idx="1"/>
          </p:nvPr>
        </p:nvSpPr>
        <p:spPr>
          <a:xfrm>
            <a:off x="817179" y="1739735"/>
            <a:ext cx="4732283" cy="4766168"/>
          </a:xfrm>
        </p:spPr>
        <p:txBody>
          <a:bodyPr>
            <a:normAutofit fontScale="92500"/>
          </a:bodyPr>
          <a:lstStyle/>
          <a:p>
            <a:pPr marL="0" indent="0" algn="just">
              <a:buNone/>
            </a:pPr>
            <a:r>
              <a:rPr lang="en-US" dirty="0"/>
              <a:t>Under Management Audit, the inspector examines the efficacy of management, evaluate and report on the adequacy and reliability of the existing systems to ensure that laws, regulations, internal policies and procedures are meticulously followed and the work is carried out as per delegation of power, defined procedures and Corporate Office guidelines to reach organizational goals </a:t>
            </a:r>
            <a:endParaRPr lang="en-IN" dirty="0"/>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655" y="1739735"/>
            <a:ext cx="5654566" cy="4661065"/>
          </a:xfrm>
          <a:prstGeom prst="rect">
            <a:avLst/>
          </a:prstGeom>
        </p:spPr>
      </p:pic>
      <p:cxnSp>
        <p:nvCxnSpPr>
          <p:cNvPr id="5" name="Straight Connector 4"/>
          <p:cNvCxnSpPr/>
          <p:nvPr/>
        </p:nvCxnSpPr>
        <p:spPr>
          <a:xfrm>
            <a:off x="5901557" y="1739735"/>
            <a:ext cx="1" cy="4766168"/>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4957143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1173085" y="890270"/>
            <a:ext cx="4564775" cy="701081"/>
          </a:xfrm>
        </p:spPr>
        <p:style>
          <a:lnRef idx="0">
            <a:schemeClr val="accent2"/>
          </a:lnRef>
          <a:fillRef idx="3">
            <a:schemeClr val="accent2"/>
          </a:fillRef>
          <a:effectRef idx="3">
            <a:schemeClr val="accent2"/>
          </a:effectRef>
          <a:fontRef idx="minor">
            <a:schemeClr val="lt1"/>
          </a:fontRef>
        </p:style>
        <p:txBody>
          <a:bodyPr/>
          <a:lstStyle/>
          <a:p>
            <a:r>
              <a:rPr lang="en-US" dirty="0" smtClean="0">
                <a:ln w="0"/>
                <a:solidFill>
                  <a:schemeClr val="tx1"/>
                </a:solidFill>
                <a:effectLst>
                  <a:outerShdw blurRad="38100" dist="19050" dir="2700000" algn="tl" rotWithShape="0">
                    <a:schemeClr val="dk1">
                      <a:alpha val="40000"/>
                    </a:schemeClr>
                  </a:outerShdw>
                </a:effectLst>
              </a:rPr>
              <a:t>Sustainability Audit</a:t>
            </a:r>
            <a:endParaRPr lang="en-IN" dirty="0">
              <a:ln w="0"/>
              <a:solidFill>
                <a:schemeClr val="tx1"/>
              </a:solidFill>
              <a:effectLst>
                <a:outerShdw blurRad="38100" dist="19050" dir="2700000" algn="tl" rotWithShape="0">
                  <a:schemeClr val="dk1">
                    <a:alpha val="40000"/>
                  </a:schemeClr>
                </a:outerShdw>
              </a:effectLst>
            </a:endParaRPr>
          </a:p>
        </p:txBody>
      </p:sp>
      <p:sp>
        <p:nvSpPr>
          <p:cNvPr id="7" name="Content Placeholder 11"/>
          <p:cNvSpPr>
            <a:spLocks noGrp="1"/>
          </p:cNvSpPr>
          <p:nvPr>
            <p:ph idx="1"/>
          </p:nvPr>
        </p:nvSpPr>
        <p:spPr>
          <a:xfrm>
            <a:off x="817179" y="1739735"/>
            <a:ext cx="11143593" cy="1486941"/>
          </a:xfrm>
        </p:spPr>
        <p:txBody>
          <a:bodyPr>
            <a:normAutofit/>
          </a:bodyPr>
          <a:lstStyle/>
          <a:p>
            <a:pPr marL="0" indent="0" algn="just">
              <a:buNone/>
            </a:pPr>
            <a:r>
              <a:rPr lang="en-US" dirty="0"/>
              <a:t>Confirmatory and validating audit of the Bank's adherence to  MANC, RMP, RAR, observations of RBI and other significant regulatory requirements to ensure sustainability.</a:t>
            </a:r>
            <a:endParaRPr lang="en-IN" dirty="0"/>
          </a:p>
        </p:txBody>
      </p:sp>
      <p:sp>
        <p:nvSpPr>
          <p:cNvPr id="4" name="Title 10"/>
          <p:cNvSpPr txBox="1">
            <a:spLocks/>
          </p:cNvSpPr>
          <p:nvPr/>
        </p:nvSpPr>
        <p:spPr>
          <a:xfrm>
            <a:off x="1173085" y="3375061"/>
            <a:ext cx="4564775" cy="71688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a:lstStyle>
          <a:p>
            <a:r>
              <a:rPr lang="en-US" dirty="0" smtClean="0">
                <a:ln w="0"/>
                <a:solidFill>
                  <a:schemeClr val="tx1"/>
                </a:solidFill>
                <a:effectLst>
                  <a:outerShdw blurRad="38100" dist="19050" dir="2700000" algn="tl" rotWithShape="0">
                    <a:schemeClr val="dk1">
                      <a:alpha val="40000"/>
                    </a:schemeClr>
                  </a:outerShdw>
                </a:effectLst>
              </a:rPr>
              <a:t>Surprise Inspection</a:t>
            </a:r>
            <a:endParaRPr lang="en-IN" dirty="0">
              <a:ln w="0"/>
              <a:solidFill>
                <a:schemeClr val="tx1"/>
              </a:solidFill>
              <a:effectLst>
                <a:outerShdw blurRad="38100" dist="19050" dir="2700000" algn="tl" rotWithShape="0">
                  <a:schemeClr val="dk1">
                    <a:alpha val="40000"/>
                  </a:schemeClr>
                </a:outerShdw>
              </a:effectLst>
            </a:endParaRPr>
          </a:p>
        </p:txBody>
      </p:sp>
      <p:sp>
        <p:nvSpPr>
          <p:cNvPr id="5" name="Content Placeholder 11"/>
          <p:cNvSpPr txBox="1">
            <a:spLocks/>
          </p:cNvSpPr>
          <p:nvPr/>
        </p:nvSpPr>
        <p:spPr>
          <a:xfrm>
            <a:off x="592389" y="4543895"/>
            <a:ext cx="11143593" cy="148694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spcAft>
                <a:spcPts val="1200"/>
              </a:spcAft>
              <a:buFont typeface="Arial" panose="020B0604020202020204" pitchFamily="34" charset="0"/>
              <a:buChar char="•"/>
              <a:defRPr sz="240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spcAft>
                <a:spcPts val="1200"/>
              </a:spcAft>
              <a:buFont typeface="Arial" panose="020B060402020202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spcAft>
                <a:spcPts val="1200"/>
              </a:spcAft>
              <a:buFont typeface="Arial" panose="020B060402020202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t>Through the officials from the ICs &amp; RICs, on various operational aspects of the Branch with emphasis on verification of transactions in staff accounts including the verification of any pattern of regular debit / credit in staff account for speculative purposes like trading of shares, online gaming, etc. </a:t>
            </a:r>
            <a:endParaRPr lang="en-IN" dirty="0"/>
          </a:p>
        </p:txBody>
      </p:sp>
    </p:spTree>
    <p:extLst>
      <p:ext uri="{BB962C8B-B14F-4D97-AF65-F5344CB8AC3E}">
        <p14:creationId xmlns:p14="http://schemas.microsoft.com/office/powerpoint/2010/main" val="36994855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1397875" y="719284"/>
            <a:ext cx="3939935" cy="780421"/>
          </a:xfrm>
        </p:spPr>
        <p:style>
          <a:lnRef idx="0">
            <a:schemeClr val="accent2"/>
          </a:lnRef>
          <a:fillRef idx="3">
            <a:schemeClr val="accent2"/>
          </a:fillRef>
          <a:effectRef idx="3">
            <a:schemeClr val="accent2"/>
          </a:effectRef>
          <a:fontRef idx="minor">
            <a:schemeClr val="lt1"/>
          </a:fontRef>
        </p:style>
        <p:txBody>
          <a:bodyPr/>
          <a:lstStyle/>
          <a:p>
            <a:r>
              <a:rPr lang="en-US" dirty="0" smtClean="0">
                <a:ln w="0"/>
                <a:solidFill>
                  <a:schemeClr val="tx1"/>
                </a:solidFill>
                <a:effectLst>
                  <a:outerShdw blurRad="38100" dist="19050" dir="2700000" algn="tl" rotWithShape="0">
                    <a:schemeClr val="dk1">
                      <a:alpha val="40000"/>
                    </a:schemeClr>
                  </a:outerShdw>
                </a:effectLst>
              </a:rPr>
              <a:t>Thematic Audit</a:t>
            </a:r>
            <a:endParaRPr lang="en-IN" dirty="0">
              <a:ln w="0"/>
              <a:solidFill>
                <a:schemeClr val="tx1"/>
              </a:solidFill>
              <a:effectLst>
                <a:outerShdw blurRad="38100" dist="19050" dir="2700000" algn="tl" rotWithShape="0">
                  <a:schemeClr val="dk1">
                    <a:alpha val="40000"/>
                  </a:schemeClr>
                </a:outerShdw>
              </a:effectLst>
            </a:endParaRPr>
          </a:p>
        </p:txBody>
      </p:sp>
      <p:sp>
        <p:nvSpPr>
          <p:cNvPr id="7" name="Content Placeholder 11"/>
          <p:cNvSpPr>
            <a:spLocks noGrp="1"/>
          </p:cNvSpPr>
          <p:nvPr>
            <p:ph idx="1"/>
          </p:nvPr>
        </p:nvSpPr>
        <p:spPr>
          <a:xfrm>
            <a:off x="817178" y="1499705"/>
            <a:ext cx="11143593" cy="4878235"/>
          </a:xfrm>
        </p:spPr>
        <p:txBody>
          <a:bodyPr>
            <a:noAutofit/>
          </a:bodyPr>
          <a:lstStyle/>
          <a:p>
            <a:pPr marL="0" indent="0" algn="just">
              <a:buNone/>
            </a:pPr>
            <a:r>
              <a:rPr lang="en-US" sz="1600" dirty="0"/>
              <a:t>Thematic Audit on compliance of KYC/AML guidelines shall be conducted in 3 branches per IC per month, covering the following areas: </a:t>
            </a:r>
          </a:p>
          <a:p>
            <a:pPr marL="514350" indent="-514350" algn="just">
              <a:buAutoNum type="alphaLcPeriod"/>
            </a:pPr>
            <a:r>
              <a:rPr lang="en-US" sz="1600" dirty="0" smtClean="0"/>
              <a:t>Awareness </a:t>
            </a:r>
            <a:r>
              <a:rPr lang="en-US" sz="1600" dirty="0"/>
              <a:t>of KYC norms among Staff Members/Public </a:t>
            </a:r>
            <a:endParaRPr lang="en-US" sz="1600" dirty="0" smtClean="0"/>
          </a:p>
          <a:p>
            <a:pPr marL="514350" indent="-514350" algn="just">
              <a:buAutoNum type="alphaLcPeriod"/>
            </a:pPr>
            <a:r>
              <a:rPr lang="en-US" sz="1600" dirty="0" err="1" smtClean="0"/>
              <a:t>Obtention</a:t>
            </a:r>
            <a:r>
              <a:rPr lang="en-US" sz="1600" dirty="0" smtClean="0"/>
              <a:t> </a:t>
            </a:r>
            <a:r>
              <a:rPr lang="en-US" sz="1600" dirty="0"/>
              <a:t>and verification of KYC </a:t>
            </a:r>
            <a:r>
              <a:rPr lang="en-US" sz="1600" dirty="0" smtClean="0"/>
              <a:t>documents</a:t>
            </a:r>
          </a:p>
          <a:p>
            <a:pPr marL="514350" indent="-514350" algn="just">
              <a:buAutoNum type="alphaLcPeriod"/>
            </a:pPr>
            <a:r>
              <a:rPr lang="en-US" sz="1600" dirty="0" smtClean="0"/>
              <a:t>Status </a:t>
            </a:r>
            <a:r>
              <a:rPr lang="en-US" sz="1600" dirty="0"/>
              <a:t>of uploading KYC documents to Central KYC Registry by Branch </a:t>
            </a:r>
            <a:endParaRPr lang="en-US" sz="1600" dirty="0" smtClean="0"/>
          </a:p>
          <a:p>
            <a:pPr marL="514350" indent="-514350" algn="just">
              <a:buAutoNum type="alphaLcPeriod"/>
            </a:pPr>
            <a:r>
              <a:rPr lang="en-US" sz="1600" dirty="0" smtClean="0"/>
              <a:t>Opening </a:t>
            </a:r>
            <a:r>
              <a:rPr lang="en-US" sz="1600" dirty="0"/>
              <a:t>of CIF/Account appropriate to the entity </a:t>
            </a:r>
            <a:endParaRPr lang="en-US" sz="1600" dirty="0" smtClean="0"/>
          </a:p>
          <a:p>
            <a:pPr marL="514350" indent="-514350" algn="just">
              <a:buAutoNum type="alphaLcPeriod"/>
            </a:pPr>
            <a:r>
              <a:rPr lang="en-US" sz="1600" dirty="0" smtClean="0"/>
              <a:t>Creation</a:t>
            </a:r>
            <a:r>
              <a:rPr lang="en-US" sz="1600" dirty="0"/>
              <a:t>/ </a:t>
            </a:r>
            <a:r>
              <a:rPr lang="en-US" sz="1600" dirty="0" err="1"/>
              <a:t>Updation</a:t>
            </a:r>
            <a:r>
              <a:rPr lang="en-US" sz="1600" dirty="0"/>
              <a:t> of customer risk categorization/ fixation of threshold </a:t>
            </a:r>
            <a:r>
              <a:rPr lang="en-US" sz="1600" dirty="0" smtClean="0"/>
              <a:t>limits </a:t>
            </a:r>
          </a:p>
          <a:p>
            <a:pPr marL="514350" indent="-514350" algn="just">
              <a:buAutoNum type="alphaLcPeriod"/>
            </a:pPr>
            <a:r>
              <a:rPr lang="en-US" sz="1600" dirty="0" smtClean="0"/>
              <a:t>De-duplication </a:t>
            </a:r>
            <a:r>
              <a:rPr lang="en-US" sz="1600" dirty="0"/>
              <a:t>of personal CIF/ Identification of beneficial owner </a:t>
            </a:r>
            <a:endParaRPr lang="en-US" sz="1600" dirty="0" smtClean="0"/>
          </a:p>
          <a:p>
            <a:pPr marL="514350" indent="-514350" algn="just">
              <a:buAutoNum type="alphaLcPeriod"/>
            </a:pPr>
            <a:r>
              <a:rPr lang="en-US" sz="1600" dirty="0" smtClean="0"/>
              <a:t>Cash </a:t>
            </a:r>
            <a:r>
              <a:rPr lang="en-US" sz="1600" dirty="0"/>
              <a:t>transactions in BGL accounts and issue of DD against cash as per </a:t>
            </a:r>
            <a:r>
              <a:rPr lang="en-US" sz="1600" dirty="0" smtClean="0"/>
              <a:t>AML </a:t>
            </a:r>
            <a:r>
              <a:rPr lang="en-US" sz="1600" dirty="0"/>
              <a:t>guidelines </a:t>
            </a:r>
          </a:p>
          <a:p>
            <a:pPr marL="0" indent="0" algn="just">
              <a:buNone/>
            </a:pPr>
            <a:r>
              <a:rPr lang="en-US" sz="1600" dirty="0"/>
              <a:t>Reports are to be submitted to Branch, ZO, IC and CO: KYC/AML Department. Based on the thematic audit reports, the deficiencies shall be taken up by respective ZO for rectification and compliance and placing the same in ZACE for closure. Quarterly note on implementation of KYC/AML guidelines is submitted to ACE/ACB by CO:KYC/AML Department. </a:t>
            </a:r>
            <a:endParaRPr lang="en-IN" sz="1600" b="1" dirty="0"/>
          </a:p>
        </p:txBody>
      </p:sp>
    </p:spTree>
    <p:extLst>
      <p:ext uri="{BB962C8B-B14F-4D97-AF65-F5344CB8AC3E}">
        <p14:creationId xmlns:p14="http://schemas.microsoft.com/office/powerpoint/2010/main" val="5628770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B435-CC94-4A79-91D6-FFCD67E9C8AC}"/>
              </a:ext>
            </a:extLst>
          </p:cNvPr>
          <p:cNvSpPr>
            <a:spLocks noGrp="1"/>
          </p:cNvSpPr>
          <p:nvPr>
            <p:ph type="title"/>
          </p:nvPr>
        </p:nvSpPr>
        <p:spPr>
          <a:xfrm>
            <a:off x="751841" y="2508250"/>
            <a:ext cx="5471968" cy="798512"/>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US" dirty="0" smtClean="0">
                <a:ln w="0"/>
                <a:solidFill>
                  <a:schemeClr val="tx1"/>
                </a:solidFill>
                <a:effectLst>
                  <a:outerShdw blurRad="38100" dist="19050" dir="2700000" algn="tl" rotWithShape="0">
                    <a:schemeClr val="dk1">
                      <a:alpha val="40000"/>
                    </a:schemeClr>
                  </a:outerShdw>
                </a:effectLst>
              </a:rPr>
              <a:t>Concurrent Audit</a:t>
            </a:r>
            <a:endParaRPr lang="en-US" dirty="0">
              <a:ln w="0"/>
              <a:solidFill>
                <a:schemeClr val="tx1"/>
              </a:solidFill>
              <a:effectLst>
                <a:outerShdw blurRad="38100" dist="19050" dir="2700000" algn="tl" rotWithShape="0">
                  <a:schemeClr val="dk1">
                    <a:alpha val="40000"/>
                  </a:schemeClr>
                </a:outerShdw>
              </a:effectLst>
            </a:endParaRPr>
          </a:p>
        </p:txBody>
      </p:sp>
      <p:sp>
        <p:nvSpPr>
          <p:cNvPr id="4" name="Date Placeholder 3">
            <a:extLst>
              <a:ext uri="{FF2B5EF4-FFF2-40B4-BE49-F238E27FC236}">
                <a16:creationId xmlns:a16="http://schemas.microsoft.com/office/drawing/2014/main" id="{2E7E543D-C5A6-4D43-B39E-5403AE6384FD}"/>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EEAECD98-5237-4EFB-ACE2-3AF54D228737}"/>
              </a:ext>
            </a:extLst>
          </p:cNvPr>
          <p:cNvSpPr>
            <a:spLocks noGrp="1"/>
          </p:cNvSpPr>
          <p:nvPr>
            <p:ph type="ftr" sz="quarter" idx="11"/>
          </p:nvPr>
        </p:nvSpPr>
        <p:spPr/>
        <p:txBody>
          <a:bodyPr/>
          <a:lstStyle/>
          <a:p>
            <a:r>
              <a:rPr lang="en-US"/>
              <a:t>Your Footer Here</a:t>
            </a:r>
          </a:p>
        </p:txBody>
      </p:sp>
      <p:sp>
        <p:nvSpPr>
          <p:cNvPr id="6" name="Slide Number Placeholder 5">
            <a:extLst>
              <a:ext uri="{FF2B5EF4-FFF2-40B4-BE49-F238E27FC236}">
                <a16:creationId xmlns:a16="http://schemas.microsoft.com/office/drawing/2014/main" id="{22978E58-1DFD-4153-BE18-AC20F7B49FCE}"/>
              </a:ext>
            </a:extLst>
          </p:cNvPr>
          <p:cNvSpPr>
            <a:spLocks noGrp="1"/>
          </p:cNvSpPr>
          <p:nvPr>
            <p:ph type="sldNum" sz="quarter" idx="12"/>
          </p:nvPr>
        </p:nvSpPr>
        <p:spPr/>
        <p:txBody>
          <a:bodyPr/>
          <a:lstStyle/>
          <a:p>
            <a:fld id="{672B7600-67E3-4D97-B453-880E2742B982}" type="slidenum">
              <a:rPr lang="en-US" smtClean="0"/>
              <a:t>23</a:t>
            </a:fld>
            <a:endParaRPr lang="en-US"/>
          </a:p>
        </p:txBody>
      </p:sp>
      <p:sp>
        <p:nvSpPr>
          <p:cNvPr id="8" name="Text Placeholder 7">
            <a:extLst>
              <a:ext uri="{FF2B5EF4-FFF2-40B4-BE49-F238E27FC236}">
                <a16:creationId xmlns:a16="http://schemas.microsoft.com/office/drawing/2014/main" id="{E706E319-CFF6-47B5-A20A-6B1263E9CFFA}"/>
              </a:ext>
            </a:extLst>
          </p:cNvPr>
          <p:cNvSpPr>
            <a:spLocks noGrp="1"/>
          </p:cNvSpPr>
          <p:nvPr>
            <p:ph type="body" sz="quarter" idx="4294967295"/>
          </p:nvPr>
        </p:nvSpPr>
        <p:spPr>
          <a:xfrm>
            <a:off x="10490200" y="2049463"/>
            <a:ext cx="1701800" cy="228600"/>
          </a:xfrm>
        </p:spPr>
        <p:txBody>
          <a:bodyPr>
            <a:normAutofit fontScale="40000" lnSpcReduction="20000"/>
          </a:bodyPr>
          <a:lstStyle/>
          <a:p>
            <a:r>
              <a:rPr lang="en-US" dirty="0"/>
              <a:t>First / Last Name</a:t>
            </a:r>
          </a:p>
        </p:txBody>
      </p:sp>
      <p:sp>
        <p:nvSpPr>
          <p:cNvPr id="9" name="Text Placeholder 8">
            <a:extLst>
              <a:ext uri="{FF2B5EF4-FFF2-40B4-BE49-F238E27FC236}">
                <a16:creationId xmlns:a16="http://schemas.microsoft.com/office/drawing/2014/main" id="{498D2B60-6EBF-438D-ACDF-B187F7759195}"/>
              </a:ext>
            </a:extLst>
          </p:cNvPr>
          <p:cNvSpPr>
            <a:spLocks noGrp="1"/>
          </p:cNvSpPr>
          <p:nvPr>
            <p:ph type="body" sz="quarter" idx="4294967295"/>
          </p:nvPr>
        </p:nvSpPr>
        <p:spPr>
          <a:xfrm>
            <a:off x="10490200" y="2279650"/>
            <a:ext cx="1701800" cy="228600"/>
          </a:xfrm>
        </p:spPr>
        <p:txBody>
          <a:bodyPr>
            <a:normAutofit fontScale="40000" lnSpcReduction="20000"/>
          </a:bodyPr>
          <a:lstStyle/>
          <a:p>
            <a:r>
              <a:rPr lang="en-US" dirty="0"/>
              <a:t>(123) 456-7890</a:t>
            </a:r>
          </a:p>
        </p:txBody>
      </p:sp>
      <p:sp>
        <p:nvSpPr>
          <p:cNvPr id="11" name="Text Placeholder 10">
            <a:extLst>
              <a:ext uri="{FF2B5EF4-FFF2-40B4-BE49-F238E27FC236}">
                <a16:creationId xmlns:a16="http://schemas.microsoft.com/office/drawing/2014/main" id="{CEAF7DC0-4335-4DB8-9A10-5BE769E70780}"/>
              </a:ext>
            </a:extLst>
          </p:cNvPr>
          <p:cNvSpPr>
            <a:spLocks noGrp="1"/>
          </p:cNvSpPr>
          <p:nvPr>
            <p:ph type="body" sz="quarter" idx="4294967295"/>
          </p:nvPr>
        </p:nvSpPr>
        <p:spPr>
          <a:xfrm>
            <a:off x="10490200" y="2509838"/>
            <a:ext cx="1701800" cy="228600"/>
          </a:xfrm>
        </p:spPr>
        <p:txBody>
          <a:bodyPr>
            <a:normAutofit fontScale="40000" lnSpcReduction="20000"/>
          </a:bodyPr>
          <a:lstStyle/>
          <a:p>
            <a:r>
              <a:rPr lang="en-US" dirty="0"/>
              <a:t>Your Company</a:t>
            </a:r>
          </a:p>
        </p:txBody>
      </p:sp>
    </p:spTree>
    <p:extLst>
      <p:ext uri="{BB962C8B-B14F-4D97-AF65-F5344CB8AC3E}">
        <p14:creationId xmlns:p14="http://schemas.microsoft.com/office/powerpoint/2010/main" val="4803561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B435-CC94-4A79-91D6-FFCD67E9C8AC}"/>
              </a:ext>
            </a:extLst>
          </p:cNvPr>
          <p:cNvSpPr>
            <a:spLocks noGrp="1"/>
          </p:cNvSpPr>
          <p:nvPr>
            <p:ph type="title"/>
          </p:nvPr>
        </p:nvSpPr>
        <p:spPr>
          <a:xfrm>
            <a:off x="838200" y="365126"/>
            <a:ext cx="10515600" cy="1384300"/>
          </a:xfrm>
        </p:spPr>
        <p:txBody>
          <a:bodyPr>
            <a:normAutofit/>
          </a:bodyPr>
          <a:lstStyle/>
          <a:p>
            <a:pPr algn="just"/>
            <a:r>
              <a:rPr lang="en-US" sz="3600" dirty="0" smtClean="0"/>
              <a:t>Coverage:- </a:t>
            </a:r>
            <a:r>
              <a:rPr lang="en-US" sz="2800" dirty="0"/>
              <a:t>At least 70% of aggregate advances and other risk exposure of the Bank should be covered under concurrent audit on an on-going basis. </a:t>
            </a:r>
          </a:p>
        </p:txBody>
      </p:sp>
      <p:sp>
        <p:nvSpPr>
          <p:cNvPr id="6" name="Slide Number Placeholder 5">
            <a:extLst>
              <a:ext uri="{FF2B5EF4-FFF2-40B4-BE49-F238E27FC236}">
                <a16:creationId xmlns:a16="http://schemas.microsoft.com/office/drawing/2014/main" id="{22978E58-1DFD-4153-BE18-AC20F7B49FCE}"/>
              </a:ext>
            </a:extLst>
          </p:cNvPr>
          <p:cNvSpPr>
            <a:spLocks noGrp="1"/>
          </p:cNvSpPr>
          <p:nvPr>
            <p:ph type="sldNum" sz="quarter" idx="12"/>
          </p:nvPr>
        </p:nvSpPr>
        <p:spPr/>
        <p:txBody>
          <a:bodyPr/>
          <a:lstStyle/>
          <a:p>
            <a:fld id="{672B7600-67E3-4D97-B453-880E2742B982}" type="slidenum">
              <a:rPr lang="en-US" smtClean="0"/>
              <a:t>24</a:t>
            </a:fld>
            <a:endParaRPr lang="en-US"/>
          </a:p>
        </p:txBody>
      </p:sp>
      <p:sp>
        <p:nvSpPr>
          <p:cNvPr id="10" name="Title 1">
            <a:extLst>
              <a:ext uri="{FF2B5EF4-FFF2-40B4-BE49-F238E27FC236}">
                <a16:creationId xmlns:a16="http://schemas.microsoft.com/office/drawing/2014/main" id="{00ACB435-CC94-4A79-91D6-FFCD67E9C8AC}"/>
              </a:ext>
            </a:extLst>
          </p:cNvPr>
          <p:cNvSpPr txBox="1">
            <a:spLocks/>
          </p:cNvSpPr>
          <p:nvPr/>
        </p:nvSpPr>
        <p:spPr>
          <a:xfrm>
            <a:off x="838200" y="2114550"/>
            <a:ext cx="10515600" cy="424180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just"/>
            <a:r>
              <a:rPr lang="en-US" sz="3600" dirty="0" smtClean="0"/>
              <a:t>Coverage of Branches:- </a:t>
            </a:r>
          </a:p>
          <a:p>
            <a:pPr marL="571500" indent="-571500" algn="just">
              <a:buFont typeface="+mj-lt"/>
              <a:buAutoNum type="romanUcPeriod"/>
            </a:pPr>
            <a:r>
              <a:rPr lang="en-US" sz="2000" dirty="0" smtClean="0"/>
              <a:t>All </a:t>
            </a:r>
            <a:r>
              <a:rPr lang="en-US" sz="2000" dirty="0"/>
              <a:t>Forex </a:t>
            </a:r>
            <a:r>
              <a:rPr lang="en-US" sz="2000" dirty="0" smtClean="0"/>
              <a:t>authorized </a:t>
            </a:r>
            <a:r>
              <a:rPr lang="en-US" sz="2000" dirty="0"/>
              <a:t>branches. </a:t>
            </a:r>
            <a:endParaRPr lang="en-US" sz="2000" dirty="0" smtClean="0"/>
          </a:p>
          <a:p>
            <a:pPr marL="571500" indent="-571500" algn="just">
              <a:buFont typeface="+mj-lt"/>
              <a:buAutoNum type="romanUcPeriod"/>
            </a:pPr>
            <a:r>
              <a:rPr lang="en-US" sz="2000" dirty="0" smtClean="0"/>
              <a:t>All </a:t>
            </a:r>
            <a:r>
              <a:rPr lang="en-US" sz="2000" dirty="0"/>
              <a:t>branches attached with Currency Chest (to comply with the directions of RBI on verification of Currency Chest Transactions and balances by Concurrent Auditors of Banks). </a:t>
            </a:r>
            <a:endParaRPr lang="en-US" sz="2000" dirty="0" smtClean="0"/>
          </a:p>
          <a:p>
            <a:pPr marL="571500" indent="-571500" algn="just">
              <a:buFont typeface="+mj-lt"/>
              <a:buAutoNum type="romanUcPeriod"/>
            </a:pPr>
            <a:r>
              <a:rPr lang="en-US" sz="2000" dirty="0" smtClean="0"/>
              <a:t>All </a:t>
            </a:r>
            <a:r>
              <a:rPr lang="en-US" sz="2000" dirty="0"/>
              <a:t>branches with advance (other than LOD, JL, Food credit &amp; NPA accounts) level as of MARCH of the year above Rs..40 crores. </a:t>
            </a:r>
            <a:endParaRPr lang="en-US" sz="2000" dirty="0" smtClean="0"/>
          </a:p>
          <a:p>
            <a:pPr marL="571500" indent="-571500" algn="just">
              <a:buFont typeface="+mj-lt"/>
              <a:buAutoNum type="romanUcPeriod"/>
            </a:pPr>
            <a:r>
              <a:rPr lang="en-US" sz="2000" dirty="0" smtClean="0"/>
              <a:t>CO</a:t>
            </a:r>
            <a:r>
              <a:rPr lang="en-US" sz="2000" dirty="0"/>
              <a:t>: Departments like Treasury, SWIFT Centre, FXCPC, ATM Service Centre, Credit Card Centre, HRM, Stationery and Premises &amp; Expenditure Departments. </a:t>
            </a:r>
            <a:endParaRPr lang="en-US" sz="2000" dirty="0" smtClean="0"/>
          </a:p>
          <a:p>
            <a:pPr marL="571500" indent="-571500" algn="just">
              <a:buFont typeface="+mj-lt"/>
              <a:buAutoNum type="romanUcPeriod"/>
            </a:pPr>
            <a:r>
              <a:rPr lang="en-US" sz="2000" dirty="0" smtClean="0"/>
              <a:t>All </a:t>
            </a:r>
            <a:r>
              <a:rPr lang="en-US" sz="2000" dirty="0"/>
              <a:t>High risk branches, in which total advance of the branch is above Rs.25 Crores (excluding JL, LOD, Food credit &amp; NPA accounts) as on March of the year. </a:t>
            </a:r>
            <a:endParaRPr lang="en-US" sz="2000" dirty="0" smtClean="0"/>
          </a:p>
          <a:p>
            <a:pPr marL="571500" indent="-571500" algn="just">
              <a:buFont typeface="+mj-lt"/>
              <a:buAutoNum type="romanUcPeriod"/>
            </a:pPr>
            <a:r>
              <a:rPr lang="en-US" sz="2000" dirty="0"/>
              <a:t>Foreign Branches &amp; Foreign Branches on Indian soil (like Gift City) are also subjected to Concurrent Audit. Approval for assignment of Concurrent auditors for these branches vests with MD &amp; CEO.</a:t>
            </a:r>
            <a:endParaRPr lang="en-US" sz="2000" dirty="0" smtClean="0"/>
          </a:p>
          <a:p>
            <a:pPr marL="571500" indent="-571500" algn="just">
              <a:buFont typeface="+mj-lt"/>
              <a:buAutoNum type="romanUcPeriod"/>
            </a:pPr>
            <a:endParaRPr lang="en-US" sz="2800" dirty="0"/>
          </a:p>
          <a:p>
            <a:pPr algn="just"/>
            <a:r>
              <a:rPr lang="en-IN" sz="2100" i="1" dirty="0">
                <a:solidFill>
                  <a:srgbClr val="002060"/>
                </a:solidFill>
              </a:rPr>
              <a:t>All Central Processing Units viz. RAPC, MAPC, CAPC, CPPC, GBSB, Service Branches, Deva Centre, RTGS/NEFT Cell, DAMCs </a:t>
            </a:r>
            <a:r>
              <a:rPr lang="en-IN" sz="2100" i="1" dirty="0" err="1">
                <a:solidFill>
                  <a:srgbClr val="002060"/>
                </a:solidFill>
              </a:rPr>
              <a:t>etc</a:t>
            </a:r>
            <a:r>
              <a:rPr lang="en-IN" sz="2100" i="1" dirty="0">
                <a:solidFill>
                  <a:srgbClr val="002060"/>
                </a:solidFill>
              </a:rPr>
              <a:t> are covered under concurrent audit.</a:t>
            </a:r>
            <a:endParaRPr lang="en-US" sz="2100" i="1" dirty="0">
              <a:solidFill>
                <a:srgbClr val="002060"/>
              </a:solidFill>
            </a:endParaRPr>
          </a:p>
        </p:txBody>
      </p:sp>
    </p:spTree>
    <p:extLst>
      <p:ext uri="{BB962C8B-B14F-4D97-AF65-F5344CB8AC3E}">
        <p14:creationId xmlns:p14="http://schemas.microsoft.com/office/powerpoint/2010/main" val="9485946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621654" y="122839"/>
            <a:ext cx="4212969" cy="745842"/>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accent2"/>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ln w="0"/>
                <a:solidFill>
                  <a:schemeClr val="tx1"/>
                </a:solidFill>
                <a:effectLst>
                  <a:outerShdw blurRad="38100" dist="19050" dir="2700000" algn="tl" rotWithShape="0">
                    <a:schemeClr val="dk1">
                      <a:alpha val="40000"/>
                    </a:schemeClr>
                  </a:outerShdw>
                </a:effectLst>
              </a:rPr>
              <a:t>Areas of Coverage</a:t>
            </a:r>
            <a:endParaRPr lang="en-IN" dirty="0">
              <a:ln w="0"/>
              <a:solidFill>
                <a:schemeClr val="tx1"/>
              </a:solidFill>
              <a:effectLst>
                <a:outerShdw blurRad="38100" dist="19050" dir="2700000" algn="tl" rotWithShape="0">
                  <a:schemeClr val="dk1">
                    <a:alpha val="40000"/>
                  </a:schemeClr>
                </a:outerShdw>
              </a:effectLst>
            </a:endParaRPr>
          </a:p>
        </p:txBody>
      </p:sp>
      <p:sp>
        <p:nvSpPr>
          <p:cNvPr id="4" name="TextBox 3"/>
          <p:cNvSpPr txBox="1"/>
          <p:nvPr/>
        </p:nvSpPr>
        <p:spPr>
          <a:xfrm>
            <a:off x="400050" y="1165860"/>
            <a:ext cx="11944350" cy="5324535"/>
          </a:xfrm>
          <a:prstGeom prst="rect">
            <a:avLst/>
          </a:prstGeom>
          <a:noFill/>
        </p:spPr>
        <p:txBody>
          <a:bodyPr wrap="square" rtlCol="0">
            <a:spAutoFit/>
          </a:bodyPr>
          <a:lstStyle/>
          <a:p>
            <a:pPr marL="342900" indent="-342900" algn="just">
              <a:buFont typeface="+mj-lt"/>
              <a:buAutoNum type="arabicPeriod"/>
            </a:pPr>
            <a:r>
              <a:rPr lang="en-US" sz="2000" dirty="0"/>
              <a:t>Cash transactions including physical verification of cash, </a:t>
            </a:r>
            <a:r>
              <a:rPr lang="en-US" sz="2000" dirty="0" err="1" smtClean="0"/>
              <a:t>etc</a:t>
            </a:r>
            <a:endParaRPr lang="en-US" sz="2000" dirty="0" smtClean="0"/>
          </a:p>
          <a:p>
            <a:pPr marL="342900" indent="-342900" algn="just">
              <a:buFont typeface="+mj-lt"/>
              <a:buAutoNum type="arabicPeriod"/>
            </a:pPr>
            <a:r>
              <a:rPr lang="en-US" sz="2000" dirty="0"/>
              <a:t>Loans &amp; Advances including physical verification of securities, delegation of Powers for sanction, Security Charge Creation, end use verification of funds, monitoring of accounts with excess drawings, monitoring of projects, etc. </a:t>
            </a:r>
            <a:endParaRPr lang="en-US" sz="2000" dirty="0" smtClean="0"/>
          </a:p>
          <a:p>
            <a:pPr marL="342900" indent="-342900" algn="just">
              <a:buFont typeface="+mj-lt"/>
              <a:buAutoNum type="arabicPeriod"/>
            </a:pPr>
            <a:r>
              <a:rPr lang="en-US" sz="2000" dirty="0"/>
              <a:t>Adherence to KYC / AML guidelines including monitoring of transactions in accounts, compliance with Foreign Account Tax Compliance Act (FATCA) and Common Reporting Standards (CRS), monitoring of transactions in new accounts / staff accounts, reporting of CTR/STR, etc</a:t>
            </a:r>
            <a:r>
              <a:rPr lang="en-US" sz="2000" dirty="0" smtClean="0"/>
              <a:t>.</a:t>
            </a:r>
          </a:p>
          <a:p>
            <a:pPr marL="342900" indent="-342900" algn="just">
              <a:buFont typeface="+mj-lt"/>
              <a:buAutoNum type="arabicPeriod"/>
            </a:pPr>
            <a:r>
              <a:rPr lang="en-US" sz="2000" dirty="0"/>
              <a:t>Remittances / Bills for Collection including SWIFT transactions, monitoring of overdue statements (Bills Purchased / Discounted / Negotiated, etc</a:t>
            </a:r>
            <a:r>
              <a:rPr lang="en-US" sz="2000" dirty="0" smtClean="0"/>
              <a:t>.).</a:t>
            </a:r>
          </a:p>
          <a:p>
            <a:pPr marL="342900" indent="-342900" algn="just">
              <a:buFont typeface="+mj-lt"/>
              <a:buAutoNum type="arabicPeriod"/>
            </a:pPr>
            <a:r>
              <a:rPr lang="en-US" sz="2000" dirty="0"/>
              <a:t>House Keeping including reconciliation of accounts, monitoring of BGL / Parking Accounts, opening of internal accounts, etc. </a:t>
            </a:r>
            <a:endParaRPr lang="en-US" sz="2000" dirty="0" smtClean="0"/>
          </a:p>
          <a:p>
            <a:pPr marL="342900" indent="-342900" algn="just">
              <a:buFont typeface="+mj-lt"/>
              <a:buAutoNum type="arabicPeriod"/>
            </a:pPr>
            <a:r>
              <a:rPr lang="en-IN" sz="2000" dirty="0"/>
              <a:t>Non-Fund Based </a:t>
            </a:r>
            <a:r>
              <a:rPr lang="en-IN" sz="2000" dirty="0" smtClean="0"/>
              <a:t>Business</a:t>
            </a:r>
          </a:p>
          <a:p>
            <a:pPr marL="342900" indent="-342900" algn="just">
              <a:buFont typeface="+mj-lt"/>
              <a:buAutoNum type="arabicPeriod"/>
            </a:pPr>
            <a:r>
              <a:rPr lang="en-IN" sz="2000" dirty="0"/>
              <a:t>Foreign Exchange </a:t>
            </a:r>
            <a:r>
              <a:rPr lang="en-IN" sz="2000" dirty="0" smtClean="0"/>
              <a:t>Transactions</a:t>
            </a:r>
          </a:p>
          <a:p>
            <a:pPr marL="342900" indent="-342900" algn="just">
              <a:buFont typeface="+mj-lt"/>
              <a:buAutoNum type="arabicPeriod"/>
            </a:pPr>
            <a:r>
              <a:rPr lang="en-US" sz="2000" dirty="0"/>
              <a:t>Conduct of employees, </a:t>
            </a:r>
            <a:r>
              <a:rPr lang="en-US" sz="2000" dirty="0" err="1"/>
              <a:t>mis</a:t>
            </a:r>
            <a:r>
              <a:rPr lang="en-US" sz="2000" dirty="0"/>
              <a:t>-selling of products, </a:t>
            </a:r>
            <a:r>
              <a:rPr lang="en-US" sz="2000" dirty="0" err="1" smtClean="0"/>
              <a:t>etc</a:t>
            </a:r>
            <a:endParaRPr lang="en-US" sz="2000" dirty="0" smtClean="0"/>
          </a:p>
          <a:p>
            <a:pPr marL="342900" indent="-342900" algn="just">
              <a:buFont typeface="+mj-lt"/>
              <a:buAutoNum type="arabicPeriod"/>
            </a:pPr>
            <a:r>
              <a:rPr lang="en-US" sz="2000" dirty="0"/>
              <a:t>Compliance to RBI guidelines and internal Policy guidelines issued from time to </a:t>
            </a:r>
            <a:r>
              <a:rPr lang="en-US" sz="2000" dirty="0" smtClean="0"/>
              <a:t>time</a:t>
            </a:r>
          </a:p>
          <a:p>
            <a:pPr marL="342900" indent="-342900" algn="just">
              <a:buFont typeface="+mj-lt"/>
              <a:buAutoNum type="arabicPeriod"/>
            </a:pPr>
            <a:r>
              <a:rPr lang="en-IN" sz="2000" dirty="0"/>
              <a:t>Monitoring of </a:t>
            </a:r>
            <a:r>
              <a:rPr lang="en-IN" sz="2000" dirty="0" smtClean="0"/>
              <a:t>NPA</a:t>
            </a:r>
          </a:p>
          <a:p>
            <a:pPr marL="342900" indent="-342900" algn="just">
              <a:buFont typeface="+mj-lt"/>
              <a:buAutoNum type="arabicPeriod"/>
            </a:pPr>
            <a:r>
              <a:rPr lang="en-IN" sz="2000" dirty="0"/>
              <a:t>General Areas</a:t>
            </a:r>
          </a:p>
        </p:txBody>
      </p:sp>
    </p:spTree>
    <p:extLst>
      <p:ext uri="{BB962C8B-B14F-4D97-AF65-F5344CB8AC3E}">
        <p14:creationId xmlns:p14="http://schemas.microsoft.com/office/powerpoint/2010/main" val="6427452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621654" y="122839"/>
            <a:ext cx="4212969" cy="745842"/>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accent2"/>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ln w="0"/>
                <a:solidFill>
                  <a:schemeClr val="tx1"/>
                </a:solidFill>
                <a:effectLst>
                  <a:outerShdw blurRad="38100" dist="19050" dir="2700000" algn="tl" rotWithShape="0">
                    <a:schemeClr val="dk1">
                      <a:alpha val="40000"/>
                    </a:schemeClr>
                  </a:outerShdw>
                </a:effectLst>
              </a:rPr>
              <a:t>Appointment of Concurrent Auditor</a:t>
            </a:r>
            <a:endParaRPr lang="en-IN" dirty="0">
              <a:ln w="0"/>
              <a:solidFill>
                <a:schemeClr val="tx1"/>
              </a:solidFill>
              <a:effectLst>
                <a:outerShdw blurRad="38100" dist="19050" dir="2700000" algn="tl" rotWithShape="0">
                  <a:schemeClr val="dk1">
                    <a:alpha val="40000"/>
                  </a:schemeClr>
                </a:outerShdw>
              </a:effectLst>
            </a:endParaRPr>
          </a:p>
        </p:txBody>
      </p:sp>
      <p:graphicFrame>
        <p:nvGraphicFramePr>
          <p:cNvPr id="2" name="Diagram 1"/>
          <p:cNvGraphicFramePr/>
          <p:nvPr>
            <p:extLst>
              <p:ext uri="{D42A27DB-BD31-4B8C-83A1-F6EECF244321}">
                <p14:modId xmlns:p14="http://schemas.microsoft.com/office/powerpoint/2010/main" val="2124184706"/>
              </p:ext>
            </p:extLst>
          </p:nvPr>
        </p:nvGraphicFramePr>
        <p:xfrm>
          <a:off x="1424108" y="273896"/>
          <a:ext cx="917150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Straight Connector 4"/>
          <p:cNvCxnSpPr/>
          <p:nvPr/>
        </p:nvCxnSpPr>
        <p:spPr>
          <a:xfrm flipV="1">
            <a:off x="7200900" y="2514600"/>
            <a:ext cx="960120" cy="67437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71326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B435-CC94-4A79-91D6-FFCD67E9C8AC}"/>
              </a:ext>
            </a:extLst>
          </p:cNvPr>
          <p:cNvSpPr>
            <a:spLocks noGrp="1"/>
          </p:cNvSpPr>
          <p:nvPr>
            <p:ph type="title"/>
          </p:nvPr>
        </p:nvSpPr>
        <p:spPr>
          <a:xfrm>
            <a:off x="205741" y="2508250"/>
            <a:ext cx="5566410" cy="955358"/>
          </a:xfrm>
        </p:spPr>
        <p:style>
          <a:lnRef idx="0">
            <a:schemeClr val="accent2"/>
          </a:lnRef>
          <a:fillRef idx="3">
            <a:schemeClr val="accent2"/>
          </a:fillRef>
          <a:effectRef idx="3">
            <a:schemeClr val="accent2"/>
          </a:effectRef>
          <a:fontRef idx="minor">
            <a:schemeClr val="lt1"/>
          </a:fontRef>
        </p:style>
        <p:txBody>
          <a:bodyPr>
            <a:normAutofit/>
          </a:bodyPr>
          <a:lstStyle/>
          <a:p>
            <a:pPr algn="ctr"/>
            <a:r>
              <a:rPr lang="en-US" dirty="0" smtClean="0">
                <a:ln w="0"/>
                <a:solidFill>
                  <a:schemeClr val="tx1"/>
                </a:solidFill>
                <a:effectLst>
                  <a:outerShdw blurRad="38100" dist="19050" dir="2700000" algn="tl" rotWithShape="0">
                    <a:schemeClr val="dk1">
                      <a:alpha val="40000"/>
                    </a:schemeClr>
                  </a:outerShdw>
                </a:effectLst>
              </a:rPr>
              <a:t>IS Audit</a:t>
            </a:r>
            <a:endParaRPr lang="en-US" dirty="0">
              <a:ln w="0"/>
              <a:solidFill>
                <a:schemeClr val="tx1"/>
              </a:solidFill>
              <a:effectLst>
                <a:outerShdw blurRad="38100" dist="19050" dir="2700000" algn="tl" rotWithShape="0">
                  <a:schemeClr val="dk1">
                    <a:alpha val="40000"/>
                  </a:schemeClr>
                </a:outerShdw>
              </a:effectLst>
            </a:endParaRPr>
          </a:p>
        </p:txBody>
      </p:sp>
      <p:sp>
        <p:nvSpPr>
          <p:cNvPr id="6" name="Slide Number Placeholder 5">
            <a:extLst>
              <a:ext uri="{FF2B5EF4-FFF2-40B4-BE49-F238E27FC236}">
                <a16:creationId xmlns:a16="http://schemas.microsoft.com/office/drawing/2014/main" id="{22978E58-1DFD-4153-BE18-AC20F7B49FCE}"/>
              </a:ext>
            </a:extLst>
          </p:cNvPr>
          <p:cNvSpPr>
            <a:spLocks noGrp="1"/>
          </p:cNvSpPr>
          <p:nvPr>
            <p:ph type="sldNum" sz="quarter" idx="12"/>
          </p:nvPr>
        </p:nvSpPr>
        <p:spPr/>
        <p:txBody>
          <a:bodyPr/>
          <a:lstStyle/>
          <a:p>
            <a:fld id="{672B7600-67E3-4D97-B453-880E2742B982}" type="slidenum">
              <a:rPr lang="en-US" smtClean="0"/>
              <a:t>27</a:t>
            </a:fld>
            <a:endParaRPr lang="en-US"/>
          </a:p>
        </p:txBody>
      </p:sp>
      <p:sp>
        <p:nvSpPr>
          <p:cNvPr id="8" name="Text Placeholder 7">
            <a:extLst>
              <a:ext uri="{FF2B5EF4-FFF2-40B4-BE49-F238E27FC236}">
                <a16:creationId xmlns:a16="http://schemas.microsoft.com/office/drawing/2014/main" id="{E706E319-CFF6-47B5-A20A-6B1263E9CFFA}"/>
              </a:ext>
            </a:extLst>
          </p:cNvPr>
          <p:cNvSpPr>
            <a:spLocks noGrp="1"/>
          </p:cNvSpPr>
          <p:nvPr>
            <p:ph type="body" sz="quarter" idx="4294967295"/>
          </p:nvPr>
        </p:nvSpPr>
        <p:spPr>
          <a:xfrm>
            <a:off x="10490200" y="2049463"/>
            <a:ext cx="1701800" cy="228600"/>
          </a:xfrm>
        </p:spPr>
        <p:txBody>
          <a:bodyPr>
            <a:normAutofit fontScale="40000" lnSpcReduction="20000"/>
          </a:bodyPr>
          <a:lstStyle/>
          <a:p>
            <a:r>
              <a:rPr lang="en-US" dirty="0"/>
              <a:t>First / Last Name</a:t>
            </a:r>
          </a:p>
        </p:txBody>
      </p:sp>
      <p:sp>
        <p:nvSpPr>
          <p:cNvPr id="9" name="Text Placeholder 8">
            <a:extLst>
              <a:ext uri="{FF2B5EF4-FFF2-40B4-BE49-F238E27FC236}">
                <a16:creationId xmlns:a16="http://schemas.microsoft.com/office/drawing/2014/main" id="{498D2B60-6EBF-438D-ACDF-B187F7759195}"/>
              </a:ext>
            </a:extLst>
          </p:cNvPr>
          <p:cNvSpPr>
            <a:spLocks noGrp="1"/>
          </p:cNvSpPr>
          <p:nvPr>
            <p:ph type="body" sz="quarter" idx="4294967295"/>
          </p:nvPr>
        </p:nvSpPr>
        <p:spPr>
          <a:xfrm>
            <a:off x="10490200" y="2279650"/>
            <a:ext cx="1701800" cy="228600"/>
          </a:xfrm>
        </p:spPr>
        <p:txBody>
          <a:bodyPr>
            <a:normAutofit fontScale="40000" lnSpcReduction="20000"/>
          </a:bodyPr>
          <a:lstStyle/>
          <a:p>
            <a:r>
              <a:rPr lang="en-US" dirty="0"/>
              <a:t>(123) 456-7890</a:t>
            </a:r>
          </a:p>
        </p:txBody>
      </p:sp>
      <p:sp>
        <p:nvSpPr>
          <p:cNvPr id="11" name="Text Placeholder 10">
            <a:extLst>
              <a:ext uri="{FF2B5EF4-FFF2-40B4-BE49-F238E27FC236}">
                <a16:creationId xmlns:a16="http://schemas.microsoft.com/office/drawing/2014/main" id="{CEAF7DC0-4335-4DB8-9A10-5BE769E70780}"/>
              </a:ext>
            </a:extLst>
          </p:cNvPr>
          <p:cNvSpPr>
            <a:spLocks noGrp="1"/>
          </p:cNvSpPr>
          <p:nvPr>
            <p:ph type="body" sz="quarter" idx="4294967295"/>
          </p:nvPr>
        </p:nvSpPr>
        <p:spPr>
          <a:xfrm>
            <a:off x="10490200" y="2509838"/>
            <a:ext cx="1701800" cy="228600"/>
          </a:xfrm>
        </p:spPr>
        <p:txBody>
          <a:bodyPr>
            <a:normAutofit fontScale="40000" lnSpcReduction="20000"/>
          </a:bodyPr>
          <a:lstStyle/>
          <a:p>
            <a:r>
              <a:rPr lang="en-US" dirty="0"/>
              <a:t>Your Company</a:t>
            </a:r>
          </a:p>
        </p:txBody>
      </p:sp>
    </p:spTree>
    <p:extLst>
      <p:ext uri="{BB962C8B-B14F-4D97-AF65-F5344CB8AC3E}">
        <p14:creationId xmlns:p14="http://schemas.microsoft.com/office/powerpoint/2010/main" val="20039852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365125"/>
            <a:ext cx="10515600" cy="755015"/>
          </a:xfrm>
        </p:spPr>
        <p:txBody>
          <a:bodyPr/>
          <a:lstStyle/>
          <a:p>
            <a:r>
              <a:rPr lang="en-US" dirty="0" smtClean="0"/>
              <a:t>Coverage of IS Audit</a:t>
            </a:r>
            <a:endParaRPr lang="en-IN" dirty="0"/>
          </a:p>
        </p:txBody>
      </p:sp>
      <p:sp>
        <p:nvSpPr>
          <p:cNvPr id="8" name="Content Placeholder 7"/>
          <p:cNvSpPr>
            <a:spLocks noGrp="1"/>
          </p:cNvSpPr>
          <p:nvPr>
            <p:ph idx="1"/>
          </p:nvPr>
        </p:nvSpPr>
        <p:spPr>
          <a:xfrm>
            <a:off x="838200" y="1394460"/>
            <a:ext cx="11049000" cy="4782503"/>
          </a:xfrm>
        </p:spPr>
        <p:txBody>
          <a:bodyPr/>
          <a:lstStyle/>
          <a:p>
            <a:pPr marL="0" indent="0" algn="just">
              <a:buNone/>
            </a:pPr>
            <a:r>
              <a:rPr lang="en-US" dirty="0"/>
              <a:t>IS Audit Policy approved by the Board covers all the </a:t>
            </a:r>
            <a:r>
              <a:rPr lang="en-US" dirty="0" err="1"/>
              <a:t>Computerised</a:t>
            </a:r>
            <a:r>
              <a:rPr lang="en-US" dirty="0"/>
              <a:t> Departments /Offices of the Bank including CBS Project Office / Data Centre, DR Site , Near onsite, Branches under </a:t>
            </a:r>
            <a:r>
              <a:rPr lang="en-US" dirty="0" smtClean="0"/>
              <a:t>NBC, </a:t>
            </a:r>
            <a:r>
              <a:rPr lang="en-US" dirty="0"/>
              <a:t>Foreign Branches &amp; Foreign Branches on Indian soil (like Gift City), Service Branches, ATM Switch /ATM Service Centre, ATMs, Treasury Branch, Credit Card Department, HRM Department, NEFT/ RTGS Cell, Registration Authority (Digital Certificate) IT Security Operations Centre, Information Systems Security Department etc. and any other new information technologies to be implemented by the Bank from time to time. In short, it includes all the activities/areas of the organization, where IT systems are used for business purpose.</a:t>
            </a:r>
            <a:endParaRPr lang="en-IN" dirty="0"/>
          </a:p>
        </p:txBody>
      </p:sp>
      <p:sp>
        <p:nvSpPr>
          <p:cNvPr id="4" name="Date Placeholder 3"/>
          <p:cNvSpPr>
            <a:spLocks noGrp="1"/>
          </p:cNvSpPr>
          <p:nvPr>
            <p:ph type="dt" sz="half" idx="10"/>
          </p:nvPr>
        </p:nvSpPr>
        <p:spPr/>
        <p:txBody>
          <a:bodyPr/>
          <a:lstStyle/>
          <a:p>
            <a:r>
              <a:rPr lang="en-US" smtClean="0"/>
              <a:t>Date</a:t>
            </a:r>
            <a:endParaRPr lang="en-US" dirty="0"/>
          </a:p>
        </p:txBody>
      </p:sp>
      <p:sp>
        <p:nvSpPr>
          <p:cNvPr id="5" name="Footer Placeholder 4"/>
          <p:cNvSpPr>
            <a:spLocks noGrp="1"/>
          </p:cNvSpPr>
          <p:nvPr>
            <p:ph type="ftr" sz="quarter" idx="11"/>
          </p:nvPr>
        </p:nvSpPr>
        <p:spPr/>
        <p:txBody>
          <a:bodyPr/>
          <a:lstStyle/>
          <a:p>
            <a:r>
              <a:rPr lang="en-US" smtClean="0"/>
              <a:t>Your Footer Here</a:t>
            </a:r>
            <a:endParaRPr lang="en-US" dirty="0"/>
          </a:p>
        </p:txBody>
      </p:sp>
      <p:sp>
        <p:nvSpPr>
          <p:cNvPr id="6" name="Slide Number Placeholder 5"/>
          <p:cNvSpPr>
            <a:spLocks noGrp="1"/>
          </p:cNvSpPr>
          <p:nvPr>
            <p:ph type="sldNum" sz="quarter" idx="12"/>
          </p:nvPr>
        </p:nvSpPr>
        <p:spPr/>
        <p:txBody>
          <a:bodyPr/>
          <a:lstStyle/>
          <a:p>
            <a:fld id="{672B7600-67E3-4D97-B453-880E2742B982}" type="slidenum">
              <a:rPr lang="en-US" smtClean="0"/>
              <a:pPr/>
              <a:t>28</a:t>
            </a:fld>
            <a:endParaRPr lang="en-US"/>
          </a:p>
        </p:txBody>
      </p:sp>
    </p:spTree>
    <p:extLst>
      <p:ext uri="{BB962C8B-B14F-4D97-AF65-F5344CB8AC3E}">
        <p14:creationId xmlns:p14="http://schemas.microsoft.com/office/powerpoint/2010/main" val="40411404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365126"/>
            <a:ext cx="10515600" cy="849948"/>
          </a:xfrm>
        </p:spPr>
        <p:txBody>
          <a:bodyPr/>
          <a:lstStyle/>
          <a:p>
            <a:r>
              <a:rPr lang="en-US" dirty="0" smtClean="0"/>
              <a:t>Objective</a:t>
            </a:r>
            <a:endParaRPr lang="en-IN" dirty="0"/>
          </a:p>
        </p:txBody>
      </p:sp>
      <p:sp>
        <p:nvSpPr>
          <p:cNvPr id="8" name="Content Placeholder 7"/>
          <p:cNvSpPr>
            <a:spLocks noGrp="1"/>
          </p:cNvSpPr>
          <p:nvPr>
            <p:ph idx="1"/>
          </p:nvPr>
        </p:nvSpPr>
        <p:spPr>
          <a:xfrm>
            <a:off x="838200" y="1394461"/>
            <a:ext cx="11049000" cy="3566160"/>
          </a:xfrm>
        </p:spPr>
        <p:txBody>
          <a:bodyPr/>
          <a:lstStyle/>
          <a:p>
            <a:pPr marL="514350" indent="-514350" algn="just">
              <a:buFont typeface="+mj-lt"/>
              <a:buAutoNum type="arabicPeriod"/>
            </a:pPr>
            <a:r>
              <a:rPr lang="en-US" dirty="0"/>
              <a:t>Review of the Safeguarding Information Systems Assets / Resources and IT </a:t>
            </a:r>
            <a:r>
              <a:rPr lang="en-US" dirty="0" smtClean="0"/>
              <a:t>Processes</a:t>
            </a:r>
          </a:p>
          <a:p>
            <a:pPr marL="514350" indent="-514350" algn="just">
              <a:buFont typeface="+mj-lt"/>
              <a:buAutoNum type="arabicPeriod"/>
            </a:pPr>
            <a:r>
              <a:rPr lang="en-US" dirty="0"/>
              <a:t>Verification of Data integrity, availability &amp; confidentiality and Security </a:t>
            </a:r>
            <a:endParaRPr lang="en-US" dirty="0" smtClean="0"/>
          </a:p>
          <a:p>
            <a:pPr marL="514350" indent="-514350" algn="just">
              <a:buFont typeface="+mj-lt"/>
              <a:buAutoNum type="arabicPeriod"/>
            </a:pPr>
            <a:r>
              <a:rPr lang="en-US" dirty="0"/>
              <a:t>Evaluation of System effectiveness and efficiency </a:t>
            </a:r>
            <a:endParaRPr lang="en-US" dirty="0" smtClean="0"/>
          </a:p>
          <a:p>
            <a:pPr marL="514350" indent="-514350" algn="just">
              <a:buFont typeface="+mj-lt"/>
              <a:buAutoNum type="arabicPeriod"/>
            </a:pPr>
            <a:r>
              <a:rPr lang="en-US" dirty="0"/>
              <a:t>Verification of compliance to internal guidelines &amp; procedures in addition to legal, regulatory and statutory </a:t>
            </a:r>
            <a:r>
              <a:rPr lang="en-US" dirty="0" smtClean="0"/>
              <a:t>requirements</a:t>
            </a:r>
          </a:p>
          <a:p>
            <a:pPr marL="514350" indent="-514350" algn="just">
              <a:buFont typeface="+mj-lt"/>
              <a:buAutoNum type="arabicPeriod"/>
            </a:pPr>
            <a:endParaRPr lang="en-IN" dirty="0"/>
          </a:p>
        </p:txBody>
      </p:sp>
      <p:sp>
        <p:nvSpPr>
          <p:cNvPr id="4" name="Date Placeholder 3"/>
          <p:cNvSpPr>
            <a:spLocks noGrp="1"/>
          </p:cNvSpPr>
          <p:nvPr>
            <p:ph type="dt" sz="half" idx="10"/>
          </p:nvPr>
        </p:nvSpPr>
        <p:spPr/>
        <p:txBody>
          <a:bodyPr/>
          <a:lstStyle/>
          <a:p>
            <a:r>
              <a:rPr lang="en-US" smtClean="0"/>
              <a:t>Date</a:t>
            </a:r>
            <a:endParaRPr lang="en-US" dirty="0"/>
          </a:p>
        </p:txBody>
      </p:sp>
      <p:sp>
        <p:nvSpPr>
          <p:cNvPr id="5" name="Footer Placeholder 4"/>
          <p:cNvSpPr>
            <a:spLocks noGrp="1"/>
          </p:cNvSpPr>
          <p:nvPr>
            <p:ph type="ftr" sz="quarter" idx="11"/>
          </p:nvPr>
        </p:nvSpPr>
        <p:spPr/>
        <p:txBody>
          <a:bodyPr/>
          <a:lstStyle/>
          <a:p>
            <a:r>
              <a:rPr lang="en-US" smtClean="0"/>
              <a:t>Your Footer Here</a:t>
            </a:r>
            <a:endParaRPr lang="en-US" dirty="0"/>
          </a:p>
        </p:txBody>
      </p:sp>
      <p:sp>
        <p:nvSpPr>
          <p:cNvPr id="6" name="Slide Number Placeholder 5"/>
          <p:cNvSpPr>
            <a:spLocks noGrp="1"/>
          </p:cNvSpPr>
          <p:nvPr>
            <p:ph type="sldNum" sz="quarter" idx="12"/>
          </p:nvPr>
        </p:nvSpPr>
        <p:spPr/>
        <p:txBody>
          <a:bodyPr/>
          <a:lstStyle/>
          <a:p>
            <a:fld id="{672B7600-67E3-4D97-B453-880E2742B982}" type="slidenum">
              <a:rPr lang="en-US" smtClean="0"/>
              <a:pPr/>
              <a:t>29</a:t>
            </a:fld>
            <a:endParaRPr lang="en-US"/>
          </a:p>
        </p:txBody>
      </p:sp>
    </p:spTree>
    <p:extLst>
      <p:ext uri="{BB962C8B-B14F-4D97-AF65-F5344CB8AC3E}">
        <p14:creationId xmlns:p14="http://schemas.microsoft.com/office/powerpoint/2010/main" val="37574431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0"/>
            <a:ext cx="10515600" cy="1223010"/>
          </a:xfrm>
        </p:spPr>
        <p:txBody>
          <a:bodyPr>
            <a:noAutofit/>
          </a:bodyPr>
          <a:lstStyle/>
          <a:p>
            <a:r>
              <a:rPr lang="en-US" sz="2400" dirty="0"/>
              <a:t>Audit by External IS </a:t>
            </a:r>
            <a:r>
              <a:rPr lang="en-US" sz="2400" dirty="0" smtClean="0"/>
              <a:t>Auditors:- </a:t>
            </a:r>
            <a:r>
              <a:rPr lang="en-IN" sz="2400" dirty="0"/>
              <a:t>The following offices shall be subjected to Annual Audit, by External IS Audit firm: </a:t>
            </a:r>
          </a:p>
        </p:txBody>
      </p:sp>
      <p:sp>
        <p:nvSpPr>
          <p:cNvPr id="8" name="Content Placeholder 7"/>
          <p:cNvSpPr>
            <a:spLocks noGrp="1"/>
          </p:cNvSpPr>
          <p:nvPr>
            <p:ph idx="1"/>
          </p:nvPr>
        </p:nvSpPr>
        <p:spPr>
          <a:xfrm>
            <a:off x="266700" y="1314450"/>
            <a:ext cx="5985510" cy="4993958"/>
          </a:xfrm>
        </p:spPr>
        <p:txBody>
          <a:bodyPr>
            <a:noAutofit/>
          </a:bodyPr>
          <a:lstStyle/>
          <a:p>
            <a:pPr algn="just">
              <a:buFont typeface="Wingdings" panose="05000000000000000000" pitchFamily="2" charset="2"/>
              <a:buChar char="Ø"/>
            </a:pPr>
            <a:r>
              <a:rPr lang="en-IN" sz="2000" dirty="0" smtClean="0"/>
              <a:t>Data </a:t>
            </a:r>
            <a:r>
              <a:rPr lang="en-IN" sz="2000" dirty="0"/>
              <a:t>Centre, Disaster Recovery Site of CBS &amp; Near Onsite </a:t>
            </a:r>
            <a:endParaRPr lang="en-IN" sz="2000" dirty="0" smtClean="0"/>
          </a:p>
          <a:p>
            <a:pPr algn="just">
              <a:buFont typeface="Wingdings" panose="05000000000000000000" pitchFamily="2" charset="2"/>
              <a:buChar char="Ø"/>
            </a:pPr>
            <a:r>
              <a:rPr lang="en-IN" sz="2000" dirty="0" smtClean="0"/>
              <a:t>CBS </a:t>
            </a:r>
            <a:r>
              <a:rPr lang="en-IN" sz="2000" dirty="0"/>
              <a:t>Project Office, including In-house Software Development. </a:t>
            </a:r>
            <a:endParaRPr lang="en-IN" sz="2000" dirty="0" smtClean="0"/>
          </a:p>
          <a:p>
            <a:pPr algn="just">
              <a:buFont typeface="Wingdings" panose="05000000000000000000" pitchFamily="2" charset="2"/>
              <a:buChar char="Ø"/>
            </a:pPr>
            <a:r>
              <a:rPr lang="en-IN" sz="2000" dirty="0" smtClean="0"/>
              <a:t>All </a:t>
            </a:r>
            <a:r>
              <a:rPr lang="en-IN" sz="2000" dirty="0"/>
              <a:t>e-banking channels (web based and mobile based) like Net Banking, Mobile Banking, UPI etc. </a:t>
            </a:r>
            <a:endParaRPr lang="en-IN" sz="2000" dirty="0" smtClean="0"/>
          </a:p>
          <a:p>
            <a:pPr algn="just">
              <a:buFont typeface="Wingdings" panose="05000000000000000000" pitchFamily="2" charset="2"/>
              <a:buChar char="Ø"/>
            </a:pPr>
            <a:r>
              <a:rPr lang="en-IN" sz="2000" dirty="0" smtClean="0"/>
              <a:t>Specialized </a:t>
            </a:r>
            <a:r>
              <a:rPr lang="en-IN" sz="2000" dirty="0"/>
              <a:t>branches like Service Branch, Treasury Branch etc. </a:t>
            </a:r>
            <a:endParaRPr lang="en-IN" sz="2000" dirty="0" smtClean="0"/>
          </a:p>
          <a:p>
            <a:pPr algn="just">
              <a:buFont typeface="Wingdings" panose="05000000000000000000" pitchFamily="2" charset="2"/>
              <a:buChar char="Ø"/>
            </a:pPr>
            <a:r>
              <a:rPr lang="en-IN" sz="2000" dirty="0" smtClean="0"/>
              <a:t>CO</a:t>
            </a:r>
            <a:r>
              <a:rPr lang="en-IN" sz="2000" dirty="0"/>
              <a:t>: HRM Department, International Division </a:t>
            </a:r>
            <a:endParaRPr lang="en-IN" sz="2000" dirty="0" smtClean="0"/>
          </a:p>
          <a:p>
            <a:pPr algn="just">
              <a:buFont typeface="Wingdings" panose="05000000000000000000" pitchFamily="2" charset="2"/>
              <a:buChar char="Ø"/>
            </a:pPr>
            <a:r>
              <a:rPr lang="en-IN" sz="2000" dirty="0" smtClean="0"/>
              <a:t>ATM </a:t>
            </a:r>
            <a:r>
              <a:rPr lang="en-IN" sz="2000" dirty="0"/>
              <a:t>Switch / Service Centre / Card Issue </a:t>
            </a:r>
            <a:endParaRPr lang="en-IN" sz="2000" dirty="0" smtClean="0"/>
          </a:p>
        </p:txBody>
      </p:sp>
      <p:sp>
        <p:nvSpPr>
          <p:cNvPr id="5" name="Footer Placeholder 4"/>
          <p:cNvSpPr>
            <a:spLocks noGrp="1"/>
          </p:cNvSpPr>
          <p:nvPr>
            <p:ph type="ftr" sz="quarter" idx="11"/>
          </p:nvPr>
        </p:nvSpPr>
        <p:spPr/>
        <p:txBody>
          <a:bodyPr/>
          <a:lstStyle/>
          <a:p>
            <a:r>
              <a:rPr lang="en-US" smtClean="0"/>
              <a:t>Your Footer Here</a:t>
            </a:r>
            <a:endParaRPr lang="en-US" dirty="0"/>
          </a:p>
        </p:txBody>
      </p:sp>
      <p:sp>
        <p:nvSpPr>
          <p:cNvPr id="6" name="Slide Number Placeholder 5"/>
          <p:cNvSpPr>
            <a:spLocks noGrp="1"/>
          </p:cNvSpPr>
          <p:nvPr>
            <p:ph type="sldNum" sz="quarter" idx="12"/>
          </p:nvPr>
        </p:nvSpPr>
        <p:spPr/>
        <p:txBody>
          <a:bodyPr/>
          <a:lstStyle/>
          <a:p>
            <a:fld id="{672B7600-67E3-4D97-B453-880E2742B982}" type="slidenum">
              <a:rPr lang="en-US" smtClean="0"/>
              <a:pPr/>
              <a:t>30</a:t>
            </a:fld>
            <a:endParaRPr lang="en-US"/>
          </a:p>
        </p:txBody>
      </p:sp>
      <p:sp>
        <p:nvSpPr>
          <p:cNvPr id="2" name="TextBox 1"/>
          <p:cNvSpPr txBox="1"/>
          <p:nvPr/>
        </p:nvSpPr>
        <p:spPr>
          <a:xfrm>
            <a:off x="6823710" y="1223010"/>
            <a:ext cx="4743450" cy="3170099"/>
          </a:xfrm>
          <a:prstGeom prst="rect">
            <a:avLst/>
          </a:prstGeom>
          <a:noFill/>
        </p:spPr>
        <p:txBody>
          <a:bodyPr wrap="square" rtlCol="0">
            <a:spAutoFit/>
          </a:bodyPr>
          <a:lstStyle/>
          <a:p>
            <a:pPr marL="514350" indent="-514350" algn="just">
              <a:buFont typeface="Wingdings" panose="05000000000000000000" pitchFamily="2" charset="2"/>
              <a:buChar char="Ø"/>
            </a:pPr>
            <a:r>
              <a:rPr lang="en-IN" sz="2000" dirty="0">
                <a:solidFill>
                  <a:srgbClr val="012F44"/>
                </a:solidFill>
              </a:rPr>
              <a:t>IT-SOC </a:t>
            </a:r>
            <a:r>
              <a:rPr lang="en-IN" sz="2000" dirty="0" smtClean="0">
                <a:solidFill>
                  <a:srgbClr val="012F44"/>
                </a:solidFill>
              </a:rPr>
              <a:t>(Security Operation Centre)</a:t>
            </a:r>
            <a:endParaRPr lang="en-IN" sz="2000" dirty="0">
              <a:solidFill>
                <a:srgbClr val="012F44"/>
              </a:solidFill>
            </a:endParaRPr>
          </a:p>
          <a:p>
            <a:pPr marL="514350" indent="-514350" algn="just">
              <a:buFont typeface="Wingdings" panose="05000000000000000000" pitchFamily="2" charset="2"/>
              <a:buChar char="Ø"/>
            </a:pPr>
            <a:r>
              <a:rPr lang="en-IN" sz="2000" dirty="0">
                <a:solidFill>
                  <a:srgbClr val="012F44"/>
                </a:solidFill>
              </a:rPr>
              <a:t>Information Security Department </a:t>
            </a:r>
          </a:p>
          <a:p>
            <a:pPr marL="514350" indent="-514350" algn="just">
              <a:buFont typeface="Wingdings" panose="05000000000000000000" pitchFamily="2" charset="2"/>
              <a:buChar char="Ø"/>
            </a:pPr>
            <a:r>
              <a:rPr lang="en-IN" sz="2000" dirty="0">
                <a:solidFill>
                  <a:srgbClr val="012F44"/>
                </a:solidFill>
              </a:rPr>
              <a:t>NEFT / RTGS Cell etc. </a:t>
            </a:r>
          </a:p>
          <a:p>
            <a:pPr marL="514350" indent="-514350" algn="just">
              <a:buFont typeface="Wingdings" panose="05000000000000000000" pitchFamily="2" charset="2"/>
              <a:buChar char="Ø"/>
            </a:pPr>
            <a:r>
              <a:rPr lang="en-IN" sz="2000" dirty="0">
                <a:solidFill>
                  <a:srgbClr val="012F44"/>
                </a:solidFill>
              </a:rPr>
              <a:t>CO: AML Cell </a:t>
            </a:r>
          </a:p>
          <a:p>
            <a:pPr marL="514350" indent="-514350" algn="just">
              <a:buFont typeface="Wingdings" panose="05000000000000000000" pitchFamily="2" charset="2"/>
              <a:buChar char="Ø"/>
            </a:pPr>
            <a:r>
              <a:rPr lang="en-IN" sz="2000" dirty="0">
                <a:solidFill>
                  <a:srgbClr val="012F44"/>
                </a:solidFill>
              </a:rPr>
              <a:t>CPPC/CDPC/CAPC/</a:t>
            </a:r>
            <a:r>
              <a:rPr lang="en-IN" sz="2000" dirty="0" err="1">
                <a:solidFill>
                  <a:srgbClr val="012F44"/>
                </a:solidFill>
              </a:rPr>
              <a:t>DeVA</a:t>
            </a:r>
            <a:r>
              <a:rPr lang="en-IN" sz="2000" dirty="0">
                <a:solidFill>
                  <a:srgbClr val="012F44"/>
                </a:solidFill>
              </a:rPr>
              <a:t> </a:t>
            </a:r>
          </a:p>
          <a:p>
            <a:pPr marL="514350" indent="-514350" algn="just">
              <a:buFont typeface="Wingdings" panose="05000000000000000000" pitchFamily="2" charset="2"/>
              <a:buChar char="Ø"/>
            </a:pPr>
            <a:r>
              <a:rPr lang="en-IN" sz="2000" dirty="0">
                <a:solidFill>
                  <a:srgbClr val="012F44"/>
                </a:solidFill>
              </a:rPr>
              <a:t>Credit Card Department </a:t>
            </a:r>
          </a:p>
          <a:p>
            <a:pPr marL="514350" indent="-514350" algn="just">
              <a:buFont typeface="Wingdings" panose="05000000000000000000" pitchFamily="2" charset="2"/>
              <a:buChar char="Ø"/>
            </a:pPr>
            <a:r>
              <a:rPr lang="en-IN" sz="2000" dirty="0">
                <a:solidFill>
                  <a:srgbClr val="012F44"/>
                </a:solidFill>
              </a:rPr>
              <a:t>. Financial Inclusion </a:t>
            </a:r>
          </a:p>
          <a:p>
            <a:pPr marL="514350" indent="-514350" algn="just">
              <a:buFont typeface="Wingdings" panose="05000000000000000000" pitchFamily="2" charset="2"/>
              <a:buChar char="Ø"/>
            </a:pPr>
            <a:r>
              <a:rPr lang="en-IN" sz="2000" dirty="0">
                <a:solidFill>
                  <a:srgbClr val="012F44"/>
                </a:solidFill>
              </a:rPr>
              <a:t>Management Information System </a:t>
            </a:r>
          </a:p>
          <a:p>
            <a:pPr marL="514350" indent="-514350" algn="just">
              <a:buFont typeface="Wingdings" panose="05000000000000000000" pitchFamily="2" charset="2"/>
              <a:buChar char="Ø"/>
            </a:pPr>
            <a:r>
              <a:rPr lang="en-IN" sz="2000" dirty="0">
                <a:solidFill>
                  <a:srgbClr val="012F44"/>
                </a:solidFill>
              </a:rPr>
              <a:t> Registration authority (RA) Digital certificate </a:t>
            </a:r>
          </a:p>
        </p:txBody>
      </p:sp>
    </p:spTree>
    <p:extLst>
      <p:ext uri="{BB962C8B-B14F-4D97-AF65-F5344CB8AC3E}">
        <p14:creationId xmlns:p14="http://schemas.microsoft.com/office/powerpoint/2010/main" val="5899949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297712"/>
            <a:ext cx="10515600" cy="891067"/>
          </a:xfrm>
        </p:spPr>
        <p:txBody>
          <a:bodyPr>
            <a:noAutofit/>
          </a:bodyPr>
          <a:lstStyle/>
          <a:p>
            <a:r>
              <a:rPr lang="en-US" sz="2800" dirty="0" smtClean="0">
                <a:latin typeface="Cambria" panose="02040503050406030204" pitchFamily="18" charset="0"/>
                <a:ea typeface="Cambria" panose="02040503050406030204" pitchFamily="18" charset="0"/>
              </a:rPr>
              <a:t>TRANSACTION TESTING</a:t>
            </a:r>
            <a:endParaRPr lang="en-IN" sz="2800" dirty="0">
              <a:latin typeface="Cambria" panose="02040503050406030204" pitchFamily="18" charset="0"/>
              <a:ea typeface="Cambria" panose="02040503050406030204" pitchFamily="18" charset="0"/>
            </a:endParaRPr>
          </a:p>
        </p:txBody>
      </p:sp>
      <p:sp>
        <p:nvSpPr>
          <p:cNvPr id="8" name="Content Placeholder 7"/>
          <p:cNvSpPr>
            <a:spLocks noGrp="1"/>
          </p:cNvSpPr>
          <p:nvPr>
            <p:ph idx="1"/>
          </p:nvPr>
        </p:nvSpPr>
        <p:spPr>
          <a:xfrm>
            <a:off x="266700" y="1314450"/>
            <a:ext cx="11087100" cy="4618517"/>
          </a:xfrm>
        </p:spPr>
        <p:txBody>
          <a:bodyPr>
            <a:noAutofit/>
          </a:bodyPr>
          <a:lstStyle/>
          <a:p>
            <a:pPr algn="just"/>
            <a:r>
              <a:rPr lang="en-US" sz="2400" dirty="0">
                <a:latin typeface="Cambria" panose="02040503050406030204" pitchFamily="18" charset="0"/>
                <a:ea typeface="Cambria" panose="02040503050406030204" pitchFamily="18" charset="0"/>
              </a:rPr>
              <a:t>Transaction testing shall be done in respect of release of limits for advances sanctioned / reviewed or renewed with enhancement, from the date of previous audit to the current one. </a:t>
            </a:r>
          </a:p>
          <a:p>
            <a:pPr marL="400050" indent="-400050" algn="just">
              <a:buAutoNum type="romanLcPeriod"/>
            </a:pPr>
            <a:r>
              <a:rPr lang="en-US" sz="2400" dirty="0">
                <a:latin typeface="Cambria" panose="02040503050406030204" pitchFamily="18" charset="0"/>
                <a:ea typeface="Cambria" panose="02040503050406030204" pitchFamily="18" charset="0"/>
              </a:rPr>
              <a:t>If the risk rating during the last audit of a particular segment is High -- 50% for that particular segment. </a:t>
            </a:r>
          </a:p>
          <a:p>
            <a:pPr marL="400050" indent="-400050" algn="just">
              <a:buAutoNum type="romanLcPeriod"/>
            </a:pPr>
            <a:r>
              <a:rPr lang="en-US" sz="2400" dirty="0">
                <a:latin typeface="Cambria" panose="02040503050406030204" pitchFamily="18" charset="0"/>
                <a:ea typeface="Cambria" panose="02040503050406030204" pitchFamily="18" charset="0"/>
              </a:rPr>
              <a:t>ii. If the overall rating of the branch in previous audit is </a:t>
            </a:r>
          </a:p>
          <a:p>
            <a:pPr marL="857250" lvl="1" indent="-400050" algn="just">
              <a:buAutoNum type="romanLcPeriod"/>
            </a:pPr>
            <a:r>
              <a:rPr lang="en-US" sz="2000" dirty="0">
                <a:latin typeface="Cambria" panose="02040503050406030204" pitchFamily="18" charset="0"/>
                <a:ea typeface="Cambria" panose="02040503050406030204" pitchFamily="18" charset="0"/>
              </a:rPr>
              <a:t>High -- 50% </a:t>
            </a:r>
          </a:p>
          <a:p>
            <a:pPr marL="857250" lvl="1" indent="-400050" algn="just">
              <a:buAutoNum type="romanLcPeriod"/>
            </a:pPr>
            <a:r>
              <a:rPr lang="en-US" sz="2000" dirty="0">
                <a:latin typeface="Cambria" panose="02040503050406030204" pitchFamily="18" charset="0"/>
                <a:ea typeface="Cambria" panose="02040503050406030204" pitchFamily="18" charset="0"/>
              </a:rPr>
              <a:t>Medium&amp; increasing -- 50% </a:t>
            </a:r>
          </a:p>
          <a:p>
            <a:pPr marL="857250" lvl="1" indent="-400050" algn="just">
              <a:buAutoNum type="romanLcPeriod"/>
            </a:pPr>
            <a:r>
              <a:rPr lang="en-US" sz="2000" dirty="0">
                <a:latin typeface="Cambria" panose="02040503050406030204" pitchFamily="18" charset="0"/>
                <a:ea typeface="Cambria" panose="02040503050406030204" pitchFamily="18" charset="0"/>
              </a:rPr>
              <a:t>Medium and decreasing or stable -- 40% </a:t>
            </a:r>
          </a:p>
          <a:p>
            <a:pPr marL="857250" lvl="1" indent="-400050" algn="just">
              <a:buAutoNum type="romanLcPeriod"/>
            </a:pPr>
            <a:r>
              <a:rPr lang="en-US" sz="2000" dirty="0">
                <a:latin typeface="Cambria" panose="02040503050406030204" pitchFamily="18" charset="0"/>
                <a:ea typeface="Cambria" panose="02040503050406030204" pitchFamily="18" charset="0"/>
              </a:rPr>
              <a:t>Low -- 20</a:t>
            </a:r>
            <a:endParaRPr lang="en-IN" sz="2000" dirty="0">
              <a:latin typeface="Cambria" panose="02040503050406030204" pitchFamily="18" charset="0"/>
              <a:ea typeface="Cambria" panose="02040503050406030204" pitchFamily="18" charset="0"/>
            </a:endParaRPr>
          </a:p>
          <a:p>
            <a:pPr marL="0" indent="0" algn="just">
              <a:buNone/>
            </a:pPr>
            <a:endParaRPr lang="en-IN" dirty="0" smtClean="0"/>
          </a:p>
        </p:txBody>
      </p:sp>
      <p:sp>
        <p:nvSpPr>
          <p:cNvPr id="5" name="Footer Placeholder 4"/>
          <p:cNvSpPr>
            <a:spLocks noGrp="1"/>
          </p:cNvSpPr>
          <p:nvPr>
            <p:ph type="ftr" sz="quarter" idx="11"/>
          </p:nvPr>
        </p:nvSpPr>
        <p:spPr/>
        <p:txBody>
          <a:bodyPr/>
          <a:lstStyle/>
          <a:p>
            <a:r>
              <a:rPr lang="en-US" smtClean="0"/>
              <a:t>Your Footer Here</a:t>
            </a:r>
            <a:endParaRPr lang="en-US" dirty="0"/>
          </a:p>
        </p:txBody>
      </p:sp>
      <p:sp>
        <p:nvSpPr>
          <p:cNvPr id="6" name="Slide Number Placeholder 5"/>
          <p:cNvSpPr>
            <a:spLocks noGrp="1"/>
          </p:cNvSpPr>
          <p:nvPr>
            <p:ph type="sldNum" sz="quarter" idx="12"/>
          </p:nvPr>
        </p:nvSpPr>
        <p:spPr/>
        <p:txBody>
          <a:bodyPr/>
          <a:lstStyle/>
          <a:p>
            <a:fld id="{672B7600-67E3-4D97-B453-880E2742B982}" type="slidenum">
              <a:rPr lang="en-US" smtClean="0"/>
              <a:pPr/>
              <a:t>31</a:t>
            </a:fld>
            <a:endParaRPr lang="en-US"/>
          </a:p>
        </p:txBody>
      </p:sp>
    </p:spTree>
    <p:extLst>
      <p:ext uri="{BB962C8B-B14F-4D97-AF65-F5344CB8AC3E}">
        <p14:creationId xmlns:p14="http://schemas.microsoft.com/office/powerpoint/2010/main" val="33013617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lt;strong&gt;Thank You&lt;/strong&gt; Free PNG Image | PNG All"/>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9070" y="446567"/>
            <a:ext cx="10217888" cy="4501133"/>
          </a:xfrm>
        </p:spPr>
      </p:pic>
      <p:sp>
        <p:nvSpPr>
          <p:cNvPr id="4" name="Date Placeholder 3"/>
          <p:cNvSpPr>
            <a:spLocks noGrp="1"/>
          </p:cNvSpPr>
          <p:nvPr>
            <p:ph type="dt" sz="half" idx="10"/>
          </p:nvPr>
        </p:nvSpPr>
        <p:spPr/>
        <p:txBody>
          <a:bodyPr/>
          <a:lstStyle/>
          <a:p>
            <a:r>
              <a:rPr lang="en-US" smtClean="0"/>
              <a:t>Date</a:t>
            </a:r>
            <a:endParaRPr lang="en-US" dirty="0"/>
          </a:p>
        </p:txBody>
      </p:sp>
      <p:sp>
        <p:nvSpPr>
          <p:cNvPr id="5" name="Footer Placeholder 4"/>
          <p:cNvSpPr>
            <a:spLocks noGrp="1"/>
          </p:cNvSpPr>
          <p:nvPr>
            <p:ph type="ftr" sz="quarter" idx="11"/>
          </p:nvPr>
        </p:nvSpPr>
        <p:spPr/>
        <p:txBody>
          <a:bodyPr/>
          <a:lstStyle/>
          <a:p>
            <a:r>
              <a:rPr lang="en-US" smtClean="0"/>
              <a:t>Your Footer Here</a:t>
            </a:r>
            <a:endParaRPr lang="en-US" dirty="0"/>
          </a:p>
        </p:txBody>
      </p:sp>
      <p:sp>
        <p:nvSpPr>
          <p:cNvPr id="6" name="Slide Number Placeholder 5"/>
          <p:cNvSpPr>
            <a:spLocks noGrp="1"/>
          </p:cNvSpPr>
          <p:nvPr>
            <p:ph type="sldNum" sz="quarter" idx="12"/>
          </p:nvPr>
        </p:nvSpPr>
        <p:spPr/>
        <p:txBody>
          <a:bodyPr/>
          <a:lstStyle/>
          <a:p>
            <a:fld id="{672B7600-67E3-4D97-B453-880E2742B982}" type="slidenum">
              <a:rPr lang="en-US" smtClean="0"/>
              <a:pPr/>
              <a:t>32</a:t>
            </a:fld>
            <a:endParaRPr lang="en-US"/>
          </a:p>
        </p:txBody>
      </p:sp>
    </p:spTree>
    <p:extLst>
      <p:ext uri="{BB962C8B-B14F-4D97-AF65-F5344CB8AC3E}">
        <p14:creationId xmlns:p14="http://schemas.microsoft.com/office/powerpoint/2010/main" val="1541778794"/>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GO">
  <a:themeElements>
    <a:clrScheme name="University">
      <a:dk1>
        <a:srgbClr val="000000"/>
      </a:dk1>
      <a:lt1>
        <a:srgbClr val="FFFFFF"/>
      </a:lt1>
      <a:dk2>
        <a:srgbClr val="44546A"/>
      </a:dk2>
      <a:lt2>
        <a:srgbClr val="E7E6E6"/>
      </a:lt2>
      <a:accent1>
        <a:srgbClr val="002E44"/>
      </a:accent1>
      <a:accent2>
        <a:srgbClr val="C4B897"/>
      </a:accent2>
      <a:accent3>
        <a:srgbClr val="EDE6D5"/>
      </a:accent3>
      <a:accent4>
        <a:srgbClr val="819293"/>
      </a:accent4>
      <a:accent5>
        <a:srgbClr val="6E8387"/>
      </a:accent5>
      <a:accent6>
        <a:srgbClr val="D1C7AB"/>
      </a:accent6>
      <a:hlink>
        <a:srgbClr val="C4B897"/>
      </a:hlink>
      <a:folHlink>
        <a:srgbClr val="002E4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145_T_PGO_UNIVERSITY-PGO-16x9.pptx" id="{97EABB63-B49B-4B55-B17F-5C369BBD1B62}" vid="{0FF04D3A-5B52-4937-A429-BCC16026643C}"/>
    </a:ext>
  </a:extLst>
</a:theme>
</file>

<file path=ppt/theme/theme2.xml><?xml version="1.0" encoding="utf-8"?>
<a:theme xmlns:a="http://schemas.openxmlformats.org/drawingml/2006/main" name="Designed by Presentation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145_T_PGO_UNIVERSITY-PGO-16x9.pptx" id="{97EABB63-B49B-4B55-B17F-5C369BBD1B62}" vid="{F3A42EF9-6146-4687-B4E0-52B127FB64C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0145_T_PGO_UNIVERSITY-PGO-16x9</Template>
  <TotalTime>300</TotalTime>
  <Words>2845</Words>
  <Application>Microsoft Office PowerPoint</Application>
  <PresentationFormat>Widescreen</PresentationFormat>
  <Paragraphs>284</Paragraphs>
  <Slides>32</Slides>
  <Notes>21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32</vt:i4>
      </vt:variant>
    </vt:vector>
  </HeadingPairs>
  <TitlesOfParts>
    <vt:vector size="40" baseType="lpstr">
      <vt:lpstr>Arial</vt:lpstr>
      <vt:lpstr>Calibri</vt:lpstr>
      <vt:lpstr>Calibri Light</vt:lpstr>
      <vt:lpstr>Cambria</vt:lpstr>
      <vt:lpstr>Open Sans</vt:lpstr>
      <vt:lpstr>Wingdings</vt:lpstr>
      <vt:lpstr>PresentationGO</vt:lpstr>
      <vt:lpstr>Designed by PresentationGO</vt:lpstr>
      <vt:lpstr>Inspection &amp; Audit</vt:lpstr>
      <vt:lpstr>Regulatory Reference: </vt:lpstr>
      <vt:lpstr>Purpose</vt:lpstr>
      <vt:lpstr>Scope of RBIA</vt:lpstr>
      <vt:lpstr>Organisational Structure</vt:lpstr>
      <vt:lpstr>Organizational Structure</vt:lpstr>
      <vt:lpstr>ZACE Structure: IC Head (Chairman) ZM (Attendance Compulsory) DZM Officer of I&amp;A of ZO Other officials of IC Invitees: Executive for CO: Insp  Frequency: Monthly  </vt:lpstr>
      <vt:lpstr>PowerPoint Presentation</vt:lpstr>
      <vt:lpstr>Zero Tolerance Area</vt:lpstr>
      <vt:lpstr>PowerPoint Presentation</vt:lpstr>
      <vt:lpstr>PowerPoint Presentation</vt:lpstr>
      <vt:lpstr>PowerPoint Presentation</vt:lpstr>
      <vt:lpstr>PowerPoint Presentation</vt:lpstr>
      <vt:lpstr>Periodicity of Audit :-</vt:lpstr>
      <vt:lpstr>Coverage of RBIA</vt:lpstr>
      <vt:lpstr>Other Audits</vt:lpstr>
      <vt:lpstr>Snap Audit</vt:lpstr>
      <vt:lpstr>Revenue Audit/Expenditure Audit</vt:lpstr>
      <vt:lpstr>Compliance Audit</vt:lpstr>
      <vt:lpstr>Management Audit</vt:lpstr>
      <vt:lpstr>Sustainability Audit</vt:lpstr>
      <vt:lpstr>Thematic Audit</vt:lpstr>
      <vt:lpstr>Concurrent Audit</vt:lpstr>
      <vt:lpstr>Coverage:- At least 70% of aggregate advances and other risk exposure of the Bank should be covered under concurrent audit on an on-going basis. </vt:lpstr>
      <vt:lpstr>PowerPoint Presentation</vt:lpstr>
      <vt:lpstr>PowerPoint Presentation</vt:lpstr>
      <vt:lpstr>IS Audit</vt:lpstr>
      <vt:lpstr>Coverage of IS Audit</vt:lpstr>
      <vt:lpstr>Objective</vt:lpstr>
      <vt:lpstr>Audit by External IS Auditors:- The following offices shall be subjected to Annual Audit, by External IS Audit firm: </vt:lpstr>
      <vt:lpstr>TRANSACTION TESTING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Inspection &amp; Audit</dc:title>
  <dc:creator>DHIRENDRA PRATAP SINGH</dc:creator>
  <dc:description>© Copyright PresentationGo.com</dc:description>
  <cp:lastModifiedBy>DHIRENDRA PRATAP SINGH</cp:lastModifiedBy>
  <cp:revision>112</cp:revision>
  <dcterms:created xsi:type="dcterms:W3CDTF">2024-12-21T06:57:00Z</dcterms:created>
  <dcterms:modified xsi:type="dcterms:W3CDTF">2025-02-01T11:59:28Z</dcterms:modified>
  <cp:category>Templates</cp:category>
</cp:coreProperties>
</file>